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4224" r:id="rId2"/>
    <p:sldMasterId id="2147484259" r:id="rId3"/>
  </p:sldMasterIdLst>
  <p:notesMasterIdLst>
    <p:notesMasterId r:id="rId97"/>
  </p:notesMasterIdLst>
  <p:sldIdLst>
    <p:sldId id="256" r:id="rId4"/>
    <p:sldId id="257" r:id="rId5"/>
    <p:sldId id="353" r:id="rId6"/>
    <p:sldId id="346" r:id="rId7"/>
    <p:sldId id="340" r:id="rId8"/>
    <p:sldId id="341" r:id="rId9"/>
    <p:sldId id="266" r:id="rId10"/>
    <p:sldId id="342" r:id="rId11"/>
    <p:sldId id="343" r:id="rId12"/>
    <p:sldId id="344" r:id="rId13"/>
    <p:sldId id="345" r:id="rId14"/>
    <p:sldId id="271" r:id="rId15"/>
    <p:sldId id="348" r:id="rId16"/>
    <p:sldId id="349" r:id="rId17"/>
    <p:sldId id="351" r:id="rId18"/>
    <p:sldId id="350" r:id="rId19"/>
    <p:sldId id="258" r:id="rId20"/>
    <p:sldId id="259" r:id="rId21"/>
    <p:sldId id="260" r:id="rId22"/>
    <p:sldId id="261" r:id="rId23"/>
    <p:sldId id="262" r:id="rId24"/>
    <p:sldId id="297" r:id="rId25"/>
    <p:sldId id="263" r:id="rId26"/>
    <p:sldId id="264" r:id="rId27"/>
    <p:sldId id="265" r:id="rId28"/>
    <p:sldId id="267" r:id="rId29"/>
    <p:sldId id="268" r:id="rId30"/>
    <p:sldId id="269" r:id="rId31"/>
    <p:sldId id="270" r:id="rId32"/>
    <p:sldId id="272" r:id="rId33"/>
    <p:sldId id="273" r:id="rId34"/>
    <p:sldId id="274" r:id="rId35"/>
    <p:sldId id="275" r:id="rId36"/>
    <p:sldId id="276" r:id="rId37"/>
    <p:sldId id="277" r:id="rId38"/>
    <p:sldId id="278" r:id="rId39"/>
    <p:sldId id="281" r:id="rId40"/>
    <p:sldId id="283" r:id="rId41"/>
    <p:sldId id="282"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8" r:id="rId55"/>
    <p:sldId id="352" r:id="rId56"/>
    <p:sldId id="299" r:id="rId57"/>
    <p:sldId id="300" r:id="rId58"/>
    <p:sldId id="301" r:id="rId59"/>
    <p:sldId id="302" r:id="rId60"/>
    <p:sldId id="303" r:id="rId61"/>
    <p:sldId id="306" r:id="rId62"/>
    <p:sldId id="304" r:id="rId63"/>
    <p:sldId id="305" r:id="rId64"/>
    <p:sldId id="308" r:id="rId65"/>
    <p:sldId id="309" r:id="rId66"/>
    <p:sldId id="307" r:id="rId67"/>
    <p:sldId id="310" r:id="rId68"/>
    <p:sldId id="311" r:id="rId69"/>
    <p:sldId id="312" r:id="rId70"/>
    <p:sldId id="313" r:id="rId71"/>
    <p:sldId id="314" r:id="rId72"/>
    <p:sldId id="315" r:id="rId73"/>
    <p:sldId id="316" r:id="rId74"/>
    <p:sldId id="317" r:id="rId75"/>
    <p:sldId id="319" r:id="rId76"/>
    <p:sldId id="318" r:id="rId77"/>
    <p:sldId id="321" r:id="rId78"/>
    <p:sldId id="320" r:id="rId79"/>
    <p:sldId id="322" r:id="rId80"/>
    <p:sldId id="323" r:id="rId81"/>
    <p:sldId id="325" r:id="rId82"/>
    <p:sldId id="324" r:id="rId83"/>
    <p:sldId id="326" r:id="rId84"/>
    <p:sldId id="327" r:id="rId85"/>
    <p:sldId id="328" r:id="rId86"/>
    <p:sldId id="332" r:id="rId87"/>
    <p:sldId id="330" r:id="rId88"/>
    <p:sldId id="329" r:id="rId89"/>
    <p:sldId id="333" r:id="rId90"/>
    <p:sldId id="334" r:id="rId91"/>
    <p:sldId id="336" r:id="rId92"/>
    <p:sldId id="335" r:id="rId93"/>
    <p:sldId id="337" r:id="rId94"/>
    <p:sldId id="338" r:id="rId95"/>
    <p:sldId id="339" r:id="rId96"/>
  </p:sldIdLst>
  <p:sldSz cx="9144000" cy="5143500" type="screen16x9"/>
  <p:notesSz cx="6858000" cy="9144000"/>
  <p:embeddedFontLst>
    <p:embeddedFont>
      <p:font typeface="Calibri" panose="020F0502020204030204" pitchFamily="34" charset="0"/>
      <p:regular r:id="rId98"/>
      <p:bold r:id="rId99"/>
      <p:italic r:id="rId100"/>
      <p:boldItalic r:id="rId101"/>
    </p:embeddedFont>
    <p:embeddedFont>
      <p:font typeface="Open Sans Light" panose="020B0306030504020204" pitchFamily="34" charset="0"/>
      <p:regular r:id="rId102"/>
      <p:bold r:id="rId103"/>
      <p:italic r:id="rId104"/>
      <p:boldItalic r:id="rId105"/>
    </p:embeddedFont>
    <p:embeddedFont>
      <p:font typeface="verdana" panose="020B0604030504040204" pitchFamily="34" charset="0"/>
      <p:regular r:id="rId106"/>
      <p:bold r:id="rId107"/>
      <p:italic r:id="rId108"/>
      <p:boldItalic r:id="rId109"/>
    </p:embeddedFont>
    <p:embeddedFont>
      <p:font typeface="verdana" panose="020B0604030504040204" pitchFamily="34" charset="0"/>
      <p:regular r:id="rId106"/>
      <p:bold r:id="rId107"/>
      <p:italic r:id="rId108"/>
      <p:boldItalic r:id="rId1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A4A3A4"/>
          </p15:clr>
        </p15:guide>
        <p15:guide id="2" pos="3840">
          <p15:clr>
            <a:srgbClr val="A4A3A4"/>
          </p15:clr>
        </p15:guide>
        <p15:guide id="3" orient="horz" pos="3645">
          <p15:clr>
            <a:srgbClr val="A4A3A4"/>
          </p15:clr>
        </p15:guide>
        <p15:guide id="4" pos="3792">
          <p15:clr>
            <a:srgbClr val="A4A3A4"/>
          </p15:clr>
        </p15:guide>
        <p15:guide id="5" orient="horz" pos="201">
          <p15:clr>
            <a:srgbClr val="A4A3A4"/>
          </p15:clr>
        </p15:guide>
        <p15:guide id="6" orient="horz" pos="2159">
          <p15:clr>
            <a:srgbClr val="A4A3A4"/>
          </p15:clr>
        </p15:guide>
        <p15:guide id="7" pos="6260">
          <p15:clr>
            <a:srgbClr val="A4A3A4"/>
          </p15:clr>
        </p15:guide>
        <p15:guide id="8" pos="2004">
          <p15:clr>
            <a:srgbClr val="A4A3A4"/>
          </p15:clr>
        </p15:guide>
        <p15:guide id="9" orient="horz" pos="3074">
          <p15:clr>
            <a:srgbClr val="A4A3A4"/>
          </p15:clr>
        </p15:guide>
        <p15:guide id="10" orient="horz" pos="2588">
          <p15:clr>
            <a:srgbClr val="A4A3A4"/>
          </p15:clr>
        </p15:guide>
        <p15:guide id="11" pos="3651">
          <p15:clr>
            <a:srgbClr val="A4A3A4"/>
          </p15:clr>
        </p15:guide>
        <p15:guide id="12" pos="6189">
          <p15:clr>
            <a:srgbClr val="A4A3A4"/>
          </p15:clr>
        </p15:guide>
        <p15:guide id="13" pos="1198">
          <p15:clr>
            <a:srgbClr val="A4A3A4"/>
          </p15:clr>
        </p15:guide>
        <p15:guide id="14" orient="horz" pos="419">
          <p15:clr>
            <a:srgbClr val="A4A3A4"/>
          </p15:clr>
        </p15:guide>
        <p15:guide id="15" orient="horz" pos="3239">
          <p15:clr>
            <a:srgbClr val="A4A3A4"/>
          </p15:clr>
        </p15:guide>
        <p15:guide id="16" orient="horz" pos="1619">
          <p15:clr>
            <a:srgbClr val="A4A3A4"/>
          </p15:clr>
        </p15:guide>
        <p15:guide id="17" orient="horz" pos="2306">
          <p15:clr>
            <a:srgbClr val="A4A3A4"/>
          </p15:clr>
        </p15:guide>
        <p15:guide id="18" orient="horz" pos="1941">
          <p15:clr>
            <a:srgbClr val="A4A3A4"/>
          </p15:clr>
        </p15:guide>
        <p15:guide id="19" pos="3421">
          <p15:clr>
            <a:srgbClr val="A4A3A4"/>
          </p15:clr>
        </p15:guide>
        <p15:guide id="20" pos="2879">
          <p15:clr>
            <a:srgbClr val="A4A3A4"/>
          </p15:clr>
        </p15:guide>
        <p15:guide id="21" pos="4695">
          <p15:clr>
            <a:srgbClr val="A4A3A4"/>
          </p15:clr>
        </p15:guide>
        <p15:guide id="22" pos="1503">
          <p15:clr>
            <a:srgbClr val="A4A3A4"/>
          </p15:clr>
        </p15:guide>
        <p15:guide id="23" pos="2738">
          <p15:clr>
            <a:srgbClr val="A4A3A4"/>
          </p15:clr>
        </p15:guide>
        <p15:guide id="24" pos="4642">
          <p15:clr>
            <a:srgbClr val="A4A3A4"/>
          </p15:clr>
        </p15:guide>
        <p15:guide id="25" pos="89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0" roundtripDataSignature="AMtx7mjA2qA3eYv4lrOcgzcnyVwoKH/A0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30"/>
    <p:restoredTop sz="82585"/>
  </p:normalViewPr>
  <p:slideViewPr>
    <p:cSldViewPr snapToGrid="0">
      <p:cViewPr varScale="1">
        <p:scale>
          <a:sx n="140" d="100"/>
          <a:sy n="140" d="100"/>
        </p:scale>
        <p:origin x="1768" y="176"/>
      </p:cViewPr>
      <p:guideLst>
        <p:guide orient="horz"/>
        <p:guide pos="3840"/>
        <p:guide orient="horz" pos="3645"/>
        <p:guide pos="3792"/>
        <p:guide orient="horz" pos="201"/>
        <p:guide orient="horz" pos="2159"/>
        <p:guide pos="6260"/>
        <p:guide pos="2004"/>
        <p:guide orient="horz" pos="3074"/>
        <p:guide orient="horz" pos="2588"/>
        <p:guide pos="3651"/>
        <p:guide pos="6189"/>
        <p:guide pos="1198"/>
        <p:guide orient="horz" pos="419"/>
        <p:guide orient="horz" pos="3239"/>
        <p:guide orient="horz" pos="1619"/>
        <p:guide orient="horz" pos="2306"/>
        <p:guide orient="horz" pos="1941"/>
        <p:guide pos="3421"/>
        <p:guide pos="2879"/>
        <p:guide pos="4695"/>
        <p:guide pos="1503"/>
        <p:guide pos="2738"/>
        <p:guide pos="4642"/>
        <p:guide pos="899"/>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viewProps" Target="viewProps.xml"/><Relationship Id="rId16" Type="http://schemas.openxmlformats.org/officeDocument/2006/relationships/slide" Target="slides/slide13.xml"/><Relationship Id="rId107" Type="http://schemas.openxmlformats.org/officeDocument/2006/relationships/font" Target="fonts/font10.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5.fntdata"/><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6.fntdata"/><Relationship Id="rId108" Type="http://schemas.openxmlformats.org/officeDocument/2006/relationships/font" Target="fonts/font11.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9.fntdata"/><Relationship Id="rId114"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font" Target="fonts/font2.fntdata"/><Relationship Id="rId101" Type="http://schemas.openxmlformats.org/officeDocument/2006/relationships/font" Target="fonts/font4.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2.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notesMaster" Target="notesMasters/notesMaster1.xml"/><Relationship Id="rId104" Type="http://schemas.openxmlformats.org/officeDocument/2006/relationships/font" Target="fonts/font7.fntdata"/><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customschemas.google.com/relationships/presentationmetadata" Target="meta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3.fntdata"/><Relationship Id="rId105" Type="http://schemas.openxmlformats.org/officeDocument/2006/relationships/font" Target="fonts/font8.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font" Target="fonts/font1.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BD7FD2-5D33-D841-9A18-D779ABE9ADFE}" type="doc">
      <dgm:prSet loTypeId="urn:microsoft.com/office/officeart/2005/8/layout/chevron2" loCatId="" qsTypeId="urn:microsoft.com/office/officeart/2005/8/quickstyle/3D1" qsCatId="3D" csTypeId="urn:microsoft.com/office/officeart/2005/8/colors/accent5_2" csCatId="accent5" phldr="1"/>
      <dgm:spPr/>
    </dgm:pt>
    <dgm:pt modelId="{AAAEA73A-8AA4-A14A-9545-1252CF8B2AA9}">
      <dgm:prSet/>
      <dgm:spPr>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dgm:spPr>
      <dgm:t>
        <a:bodyPr/>
        <a:lstStyle/>
        <a:p>
          <a:r>
            <a:rPr lang="en-US" dirty="0"/>
            <a:t>API Definition</a:t>
          </a:r>
        </a:p>
      </dgm:t>
    </dgm:pt>
    <dgm:pt modelId="{7C849A36-9FCF-094A-90D0-BD02D4BF7CA3}" type="parTrans" cxnId="{33FBAEFD-83AC-084A-9A93-7AD0EDC8B817}">
      <dgm:prSet/>
      <dgm:spPr/>
      <dgm:t>
        <a:bodyPr/>
        <a:lstStyle/>
        <a:p>
          <a:endParaRPr lang="en-US"/>
        </a:p>
      </dgm:t>
    </dgm:pt>
    <dgm:pt modelId="{DB8BDA1A-D753-E64F-A2A7-EF17DC319EB8}" type="sibTrans" cxnId="{33FBAEFD-83AC-084A-9A93-7AD0EDC8B817}">
      <dgm:prSet/>
      <dgm:spPr/>
      <dgm:t>
        <a:bodyPr/>
        <a:lstStyle/>
        <a:p>
          <a:endParaRPr lang="en-US"/>
        </a:p>
      </dgm:t>
    </dgm:pt>
    <dgm:pt modelId="{6A061915-0559-B04C-B657-3E513A254477}">
      <dgm:prSet/>
      <dgm:spPr>
        <a:gradFill rotWithShape="0">
          <a:gsLst>
            <a:gs pos="0">
              <a:srgbClr val="DA2D7E"/>
            </a:gs>
            <a:gs pos="50000">
              <a:srgbClr val="DA2D7E"/>
            </a:gs>
            <a:gs pos="100000">
              <a:srgbClr val="DA2D7E"/>
            </a:gs>
          </a:gsLst>
        </a:gradFill>
      </dgm:spPr>
      <dgm:t>
        <a:bodyPr/>
        <a:lstStyle/>
        <a:p>
          <a:r>
            <a:rPr lang="en-US" dirty="0"/>
            <a:t>API Packaging</a:t>
          </a:r>
        </a:p>
      </dgm:t>
    </dgm:pt>
    <dgm:pt modelId="{0971F2BD-AAB2-4B48-8F2E-45A6DA307448}" type="parTrans" cxnId="{6A5979D8-BB99-9748-8978-1E066DFC6526}">
      <dgm:prSet/>
      <dgm:spPr/>
      <dgm:t>
        <a:bodyPr/>
        <a:lstStyle/>
        <a:p>
          <a:endParaRPr lang="en-US"/>
        </a:p>
      </dgm:t>
    </dgm:pt>
    <dgm:pt modelId="{9F7A616B-327C-2A4A-A046-104B69797EB4}" type="sibTrans" cxnId="{6A5979D8-BB99-9748-8978-1E066DFC6526}">
      <dgm:prSet/>
      <dgm:spPr/>
      <dgm:t>
        <a:bodyPr/>
        <a:lstStyle/>
        <a:p>
          <a:endParaRPr lang="en-US"/>
        </a:p>
      </dgm:t>
    </dgm:pt>
    <dgm:pt modelId="{41B78CB5-EEF7-C34B-BCD6-485139DB8A6B}">
      <dgm:prSet/>
      <dgm:spPr/>
      <dgm:t>
        <a:bodyPr/>
        <a:lstStyle/>
        <a:p>
          <a:r>
            <a:rPr lang="en-US" dirty="0"/>
            <a:t>API</a:t>
          </a:r>
        </a:p>
      </dgm:t>
    </dgm:pt>
    <dgm:pt modelId="{59FA7BE6-E4BD-9940-BC82-A2C582E0743F}" type="parTrans" cxnId="{D5611A16-3A1F-5647-94B0-1F036C8CDFD2}">
      <dgm:prSet/>
      <dgm:spPr/>
      <dgm:t>
        <a:bodyPr/>
        <a:lstStyle/>
        <a:p>
          <a:endParaRPr lang="en-US"/>
        </a:p>
      </dgm:t>
    </dgm:pt>
    <dgm:pt modelId="{D799E917-ADE4-AC4E-9E80-91F4B41E8570}" type="sibTrans" cxnId="{D5611A16-3A1F-5647-94B0-1F036C8CDFD2}">
      <dgm:prSet/>
      <dgm:spPr/>
      <dgm:t>
        <a:bodyPr/>
        <a:lstStyle/>
        <a:p>
          <a:endParaRPr lang="en-US"/>
        </a:p>
      </dgm:t>
    </dgm:pt>
    <dgm:pt modelId="{60D1BEA7-2AC4-664C-A024-27CC63CE8C50}">
      <dgm:prSet/>
      <dgm:spPr/>
      <dgm:t>
        <a:bodyPr/>
        <a:lstStyle/>
        <a:p>
          <a:r>
            <a:rPr lang="en-US" dirty="0"/>
            <a:t>Endpoint</a:t>
          </a:r>
        </a:p>
      </dgm:t>
    </dgm:pt>
    <dgm:pt modelId="{EC68EDB5-F4CA-5E4B-90D0-3FE790242FFC}" type="parTrans" cxnId="{46E9037E-52A2-994D-9F6F-A5773EE73DFE}">
      <dgm:prSet/>
      <dgm:spPr/>
      <dgm:t>
        <a:bodyPr/>
        <a:lstStyle/>
        <a:p>
          <a:endParaRPr lang="en-US"/>
        </a:p>
      </dgm:t>
    </dgm:pt>
    <dgm:pt modelId="{23B8F2F9-79B7-7F47-895C-89A065981BE9}" type="sibTrans" cxnId="{46E9037E-52A2-994D-9F6F-A5773EE73DFE}">
      <dgm:prSet/>
      <dgm:spPr/>
      <dgm:t>
        <a:bodyPr/>
        <a:lstStyle/>
        <a:p>
          <a:endParaRPr lang="en-US"/>
        </a:p>
      </dgm:t>
    </dgm:pt>
    <dgm:pt modelId="{25A032E6-DA21-8A46-841A-5AA6147A4CF5}">
      <dgm:prSet/>
      <dgm:spPr/>
      <dgm:t>
        <a:bodyPr/>
        <a:lstStyle/>
        <a:p>
          <a:r>
            <a:rPr lang="en-US" dirty="0"/>
            <a:t>Method</a:t>
          </a:r>
        </a:p>
      </dgm:t>
    </dgm:pt>
    <dgm:pt modelId="{C9ED5F3F-C959-3446-9CBF-523B34EB2493}" type="parTrans" cxnId="{93F5B5E0-F021-914F-951B-01D09F1A1EEC}">
      <dgm:prSet/>
      <dgm:spPr/>
      <dgm:t>
        <a:bodyPr/>
        <a:lstStyle/>
        <a:p>
          <a:endParaRPr lang="en-US"/>
        </a:p>
      </dgm:t>
    </dgm:pt>
    <dgm:pt modelId="{731FD301-38A8-1042-B7A3-4C1D1C41218B}" type="sibTrans" cxnId="{93F5B5E0-F021-914F-951B-01D09F1A1EEC}">
      <dgm:prSet/>
      <dgm:spPr/>
      <dgm:t>
        <a:bodyPr/>
        <a:lstStyle/>
        <a:p>
          <a:endParaRPr lang="en-US"/>
        </a:p>
      </dgm:t>
    </dgm:pt>
    <dgm:pt modelId="{741AB8B1-C7D0-C648-8B48-93AEAF2CDA5B}">
      <dgm:prSet/>
      <dgm:spPr>
        <a:ln>
          <a:solidFill>
            <a:srgbClr val="DA2D7E"/>
          </a:solidFill>
        </a:ln>
      </dgm:spPr>
      <dgm:t>
        <a:bodyPr/>
        <a:lstStyle/>
        <a:p>
          <a:r>
            <a:rPr lang="en-US" dirty="0"/>
            <a:t>Package</a:t>
          </a:r>
        </a:p>
      </dgm:t>
    </dgm:pt>
    <dgm:pt modelId="{78C430CC-18E5-F14A-AFDC-193EE97DF192}" type="parTrans" cxnId="{4483FE72-4893-8A45-AF4E-A5A5F85E1A58}">
      <dgm:prSet/>
      <dgm:spPr/>
      <dgm:t>
        <a:bodyPr/>
        <a:lstStyle/>
        <a:p>
          <a:endParaRPr lang="en-US"/>
        </a:p>
      </dgm:t>
    </dgm:pt>
    <dgm:pt modelId="{ACE2C48D-AAEF-3244-B687-0BCA1BE10C9B}" type="sibTrans" cxnId="{4483FE72-4893-8A45-AF4E-A5A5F85E1A58}">
      <dgm:prSet/>
      <dgm:spPr/>
      <dgm:t>
        <a:bodyPr/>
        <a:lstStyle/>
        <a:p>
          <a:endParaRPr lang="en-US"/>
        </a:p>
      </dgm:t>
    </dgm:pt>
    <dgm:pt modelId="{B1114008-BA58-8C42-A140-6FFAAA49C624}">
      <dgm:prSet/>
      <dgm:spPr>
        <a:ln>
          <a:solidFill>
            <a:srgbClr val="DA2D7E"/>
          </a:solidFill>
        </a:ln>
      </dgm:spPr>
      <dgm:t>
        <a:bodyPr/>
        <a:lstStyle/>
        <a:p>
          <a:r>
            <a:rPr lang="en-US" dirty="0"/>
            <a:t>Plan</a:t>
          </a:r>
        </a:p>
      </dgm:t>
    </dgm:pt>
    <dgm:pt modelId="{700E78EA-5247-D146-A61E-84CA03D7ABC0}" type="parTrans" cxnId="{D721F575-C117-F945-BDBA-6974A084BE2D}">
      <dgm:prSet/>
      <dgm:spPr/>
      <dgm:t>
        <a:bodyPr/>
        <a:lstStyle/>
        <a:p>
          <a:endParaRPr lang="en-US"/>
        </a:p>
      </dgm:t>
    </dgm:pt>
    <dgm:pt modelId="{DE293976-C69D-224E-B2FB-72CBB2DC0703}" type="sibTrans" cxnId="{D721F575-C117-F945-BDBA-6974A084BE2D}">
      <dgm:prSet/>
      <dgm:spPr/>
      <dgm:t>
        <a:bodyPr/>
        <a:lstStyle/>
        <a:p>
          <a:endParaRPr lang="en-US"/>
        </a:p>
      </dgm:t>
    </dgm:pt>
    <dgm:pt modelId="{8D1BEE06-C386-9346-973A-B60C4E7CDBB0}">
      <dgm:prSet/>
      <dgm:spPr>
        <a:gradFill rotWithShape="0">
          <a:gsLst>
            <a:gs pos="0">
              <a:srgbClr val="EC7632"/>
            </a:gs>
            <a:gs pos="50000">
              <a:srgbClr val="EC7632"/>
            </a:gs>
            <a:gs pos="100000">
              <a:srgbClr val="EC7632"/>
            </a:gs>
          </a:gsLst>
        </a:gradFill>
      </dgm:spPr>
      <dgm:t>
        <a:bodyPr/>
        <a:lstStyle/>
        <a:p>
          <a:r>
            <a:rPr lang="en-US" dirty="0"/>
            <a:t>API Usage</a:t>
          </a:r>
        </a:p>
      </dgm:t>
    </dgm:pt>
    <dgm:pt modelId="{FF3A08B0-EFE2-D846-9CDC-45A4B90E603C}" type="parTrans" cxnId="{ABE50A5A-C2C0-1A4F-B26E-98E8EF741584}">
      <dgm:prSet/>
      <dgm:spPr/>
      <dgm:t>
        <a:bodyPr/>
        <a:lstStyle/>
        <a:p>
          <a:endParaRPr lang="en-US"/>
        </a:p>
      </dgm:t>
    </dgm:pt>
    <dgm:pt modelId="{DCF27D18-5F10-D14D-96CB-E8AAE1A30B85}" type="sibTrans" cxnId="{ABE50A5A-C2C0-1A4F-B26E-98E8EF741584}">
      <dgm:prSet/>
      <dgm:spPr/>
      <dgm:t>
        <a:bodyPr/>
        <a:lstStyle/>
        <a:p>
          <a:endParaRPr lang="en-US"/>
        </a:p>
      </dgm:t>
    </dgm:pt>
    <dgm:pt modelId="{E9540AAE-96C8-6548-9469-2A26D50EACD1}">
      <dgm:prSet/>
      <dgm:spPr>
        <a:ln>
          <a:solidFill>
            <a:srgbClr val="EC7632"/>
          </a:solidFill>
        </a:ln>
      </dgm:spPr>
      <dgm:t>
        <a:bodyPr/>
        <a:lstStyle/>
        <a:p>
          <a:r>
            <a:rPr lang="en-US" dirty="0"/>
            <a:t>Developer</a:t>
          </a:r>
        </a:p>
      </dgm:t>
    </dgm:pt>
    <dgm:pt modelId="{376673C2-02BD-144C-B795-0E67580F5B76}" type="parTrans" cxnId="{B2DA8A8F-4E08-8D41-8A33-2F5D9F17DB1A}">
      <dgm:prSet/>
      <dgm:spPr/>
      <dgm:t>
        <a:bodyPr/>
        <a:lstStyle/>
        <a:p>
          <a:endParaRPr lang="en-US"/>
        </a:p>
      </dgm:t>
    </dgm:pt>
    <dgm:pt modelId="{D254611F-E129-E345-B006-11DE16C9EA83}" type="sibTrans" cxnId="{B2DA8A8F-4E08-8D41-8A33-2F5D9F17DB1A}">
      <dgm:prSet/>
      <dgm:spPr/>
      <dgm:t>
        <a:bodyPr/>
        <a:lstStyle/>
        <a:p>
          <a:endParaRPr lang="en-US"/>
        </a:p>
      </dgm:t>
    </dgm:pt>
    <dgm:pt modelId="{DBFA00EA-FB2D-8849-B660-C6BF12F6509D}">
      <dgm:prSet/>
      <dgm:spPr>
        <a:ln>
          <a:solidFill>
            <a:srgbClr val="EC7632"/>
          </a:solidFill>
        </a:ln>
      </dgm:spPr>
      <dgm:t>
        <a:bodyPr/>
        <a:lstStyle/>
        <a:p>
          <a:r>
            <a:rPr lang="en-US" dirty="0"/>
            <a:t>Application</a:t>
          </a:r>
        </a:p>
      </dgm:t>
    </dgm:pt>
    <dgm:pt modelId="{F32C99BD-BE62-8E4F-ACD2-1840841E6B53}" type="parTrans" cxnId="{33210713-3E30-DA4D-B41E-8825EC0B62B7}">
      <dgm:prSet/>
      <dgm:spPr/>
      <dgm:t>
        <a:bodyPr/>
        <a:lstStyle/>
        <a:p>
          <a:endParaRPr lang="en-US"/>
        </a:p>
      </dgm:t>
    </dgm:pt>
    <dgm:pt modelId="{CA5B5C2F-A2AA-4C43-8053-3926BCB3BCF9}" type="sibTrans" cxnId="{33210713-3E30-DA4D-B41E-8825EC0B62B7}">
      <dgm:prSet/>
      <dgm:spPr/>
      <dgm:t>
        <a:bodyPr/>
        <a:lstStyle/>
        <a:p>
          <a:endParaRPr lang="en-US"/>
        </a:p>
      </dgm:t>
    </dgm:pt>
    <dgm:pt modelId="{756C5FE3-BDCB-2540-8446-52DC2934B7BA}">
      <dgm:prSet/>
      <dgm:spPr>
        <a:ln>
          <a:solidFill>
            <a:srgbClr val="EC7632"/>
          </a:solidFill>
        </a:ln>
      </dgm:spPr>
      <dgm:t>
        <a:bodyPr/>
        <a:lstStyle/>
        <a:p>
          <a:r>
            <a:rPr lang="en-US" dirty="0"/>
            <a:t>API Key</a:t>
          </a:r>
        </a:p>
      </dgm:t>
    </dgm:pt>
    <dgm:pt modelId="{3D9C9A5D-0DC1-4A47-97E6-19E51CBA0F3E}" type="parTrans" cxnId="{2C1FB83B-F31D-A240-9CBA-9DCEE9C95207}">
      <dgm:prSet/>
      <dgm:spPr/>
      <dgm:t>
        <a:bodyPr/>
        <a:lstStyle/>
        <a:p>
          <a:endParaRPr lang="en-US"/>
        </a:p>
      </dgm:t>
    </dgm:pt>
    <dgm:pt modelId="{6444DBB9-70F6-5A44-9942-23D351DF573F}" type="sibTrans" cxnId="{2C1FB83B-F31D-A240-9CBA-9DCEE9C95207}">
      <dgm:prSet/>
      <dgm:spPr/>
      <dgm:t>
        <a:bodyPr/>
        <a:lstStyle/>
        <a:p>
          <a:endParaRPr lang="en-US"/>
        </a:p>
      </dgm:t>
    </dgm:pt>
    <dgm:pt modelId="{A696CE9E-95CA-134E-B0AE-8CB8311095B5}" type="pres">
      <dgm:prSet presAssocID="{5EBD7FD2-5D33-D841-9A18-D779ABE9ADFE}" presName="linearFlow" presStyleCnt="0">
        <dgm:presLayoutVars>
          <dgm:dir/>
          <dgm:animLvl val="lvl"/>
          <dgm:resizeHandles val="exact"/>
        </dgm:presLayoutVars>
      </dgm:prSet>
      <dgm:spPr/>
    </dgm:pt>
    <dgm:pt modelId="{181444CC-30D8-1B47-B44B-CB6E04999C50}" type="pres">
      <dgm:prSet presAssocID="{AAAEA73A-8AA4-A14A-9545-1252CF8B2AA9}" presName="composite" presStyleCnt="0"/>
      <dgm:spPr/>
    </dgm:pt>
    <dgm:pt modelId="{68CD4456-C952-F041-8F24-F0D7B983F736}" type="pres">
      <dgm:prSet presAssocID="{AAAEA73A-8AA4-A14A-9545-1252CF8B2AA9}" presName="parentText" presStyleLbl="alignNode1" presStyleIdx="0" presStyleCnt="3">
        <dgm:presLayoutVars>
          <dgm:chMax val="1"/>
          <dgm:bulletEnabled val="1"/>
        </dgm:presLayoutVars>
      </dgm:prSet>
      <dgm:spPr/>
    </dgm:pt>
    <dgm:pt modelId="{7C27CD74-100C-B54D-9780-E800D64D6730}" type="pres">
      <dgm:prSet presAssocID="{AAAEA73A-8AA4-A14A-9545-1252CF8B2AA9}" presName="descendantText" presStyleLbl="alignAcc1" presStyleIdx="0" presStyleCnt="3">
        <dgm:presLayoutVars>
          <dgm:bulletEnabled val="1"/>
        </dgm:presLayoutVars>
      </dgm:prSet>
      <dgm:spPr/>
    </dgm:pt>
    <dgm:pt modelId="{782626D2-038E-2245-B035-7609A7A07555}" type="pres">
      <dgm:prSet presAssocID="{DB8BDA1A-D753-E64F-A2A7-EF17DC319EB8}" presName="sp" presStyleCnt="0"/>
      <dgm:spPr/>
    </dgm:pt>
    <dgm:pt modelId="{E493A9EB-772B-754F-BF0C-A37F97ACE153}" type="pres">
      <dgm:prSet presAssocID="{6A061915-0559-B04C-B657-3E513A254477}" presName="composite" presStyleCnt="0"/>
      <dgm:spPr/>
    </dgm:pt>
    <dgm:pt modelId="{D781698A-1DD7-5D49-AC13-0A2A75678C1C}" type="pres">
      <dgm:prSet presAssocID="{6A061915-0559-B04C-B657-3E513A254477}" presName="parentText" presStyleLbl="alignNode1" presStyleIdx="1" presStyleCnt="3">
        <dgm:presLayoutVars>
          <dgm:chMax val="1"/>
          <dgm:bulletEnabled val="1"/>
        </dgm:presLayoutVars>
      </dgm:prSet>
      <dgm:spPr/>
    </dgm:pt>
    <dgm:pt modelId="{4BF602F7-8CEB-D44E-9822-5956FD9C4030}" type="pres">
      <dgm:prSet presAssocID="{6A061915-0559-B04C-B657-3E513A254477}" presName="descendantText" presStyleLbl="alignAcc1" presStyleIdx="1" presStyleCnt="3">
        <dgm:presLayoutVars>
          <dgm:bulletEnabled val="1"/>
        </dgm:presLayoutVars>
      </dgm:prSet>
      <dgm:spPr/>
    </dgm:pt>
    <dgm:pt modelId="{A33BCD06-07C3-7D4A-94E4-D5D1529A411D}" type="pres">
      <dgm:prSet presAssocID="{9F7A616B-327C-2A4A-A046-104B69797EB4}" presName="sp" presStyleCnt="0"/>
      <dgm:spPr/>
    </dgm:pt>
    <dgm:pt modelId="{6E29D305-9DB2-6140-9AED-F6FBD2E55A17}" type="pres">
      <dgm:prSet presAssocID="{8D1BEE06-C386-9346-973A-B60C4E7CDBB0}" presName="composite" presStyleCnt="0"/>
      <dgm:spPr/>
    </dgm:pt>
    <dgm:pt modelId="{F25AA019-3E3F-AF45-A57B-A9BDFE82F3E1}" type="pres">
      <dgm:prSet presAssocID="{8D1BEE06-C386-9346-973A-B60C4E7CDBB0}" presName="parentText" presStyleLbl="alignNode1" presStyleIdx="2" presStyleCnt="3">
        <dgm:presLayoutVars>
          <dgm:chMax val="1"/>
          <dgm:bulletEnabled val="1"/>
        </dgm:presLayoutVars>
      </dgm:prSet>
      <dgm:spPr/>
    </dgm:pt>
    <dgm:pt modelId="{24FF5959-BA10-DF4D-BDDE-8B88537C03E5}" type="pres">
      <dgm:prSet presAssocID="{8D1BEE06-C386-9346-973A-B60C4E7CDBB0}" presName="descendantText" presStyleLbl="alignAcc1" presStyleIdx="2" presStyleCnt="3">
        <dgm:presLayoutVars>
          <dgm:bulletEnabled val="1"/>
        </dgm:presLayoutVars>
      </dgm:prSet>
      <dgm:spPr/>
    </dgm:pt>
  </dgm:ptLst>
  <dgm:cxnLst>
    <dgm:cxn modelId="{369B0101-A4B6-C64D-8846-0C5D72B33C9D}" type="presOf" srcId="{5EBD7FD2-5D33-D841-9A18-D779ABE9ADFE}" destId="{A696CE9E-95CA-134E-B0AE-8CB8311095B5}" srcOrd="0" destOrd="0" presId="urn:microsoft.com/office/officeart/2005/8/layout/chevron2"/>
    <dgm:cxn modelId="{33210713-3E30-DA4D-B41E-8825EC0B62B7}" srcId="{8D1BEE06-C386-9346-973A-B60C4E7CDBB0}" destId="{DBFA00EA-FB2D-8849-B660-C6BF12F6509D}" srcOrd="1" destOrd="0" parTransId="{F32C99BD-BE62-8E4F-ACD2-1840841E6B53}" sibTransId="{CA5B5C2F-A2AA-4C43-8053-3926BCB3BCF9}"/>
    <dgm:cxn modelId="{D5611A16-3A1F-5647-94B0-1F036C8CDFD2}" srcId="{AAAEA73A-8AA4-A14A-9545-1252CF8B2AA9}" destId="{41B78CB5-EEF7-C34B-BCD6-485139DB8A6B}" srcOrd="0" destOrd="0" parTransId="{59FA7BE6-E4BD-9940-BC82-A2C582E0743F}" sibTransId="{D799E917-ADE4-AC4E-9E80-91F4B41E8570}"/>
    <dgm:cxn modelId="{2C1FB83B-F31D-A240-9CBA-9DCEE9C95207}" srcId="{8D1BEE06-C386-9346-973A-B60C4E7CDBB0}" destId="{756C5FE3-BDCB-2540-8446-52DC2934B7BA}" srcOrd="2" destOrd="0" parTransId="{3D9C9A5D-0DC1-4A47-97E6-19E51CBA0F3E}" sibTransId="{6444DBB9-70F6-5A44-9942-23D351DF573F}"/>
    <dgm:cxn modelId="{D59C503D-31CF-AD44-B5CB-712356596CAF}" type="presOf" srcId="{6A061915-0559-B04C-B657-3E513A254477}" destId="{D781698A-1DD7-5D49-AC13-0A2A75678C1C}" srcOrd="0" destOrd="0" presId="urn:microsoft.com/office/officeart/2005/8/layout/chevron2"/>
    <dgm:cxn modelId="{97E2683E-9620-A94E-87DD-4D18BB05DF7F}" type="presOf" srcId="{AAAEA73A-8AA4-A14A-9545-1252CF8B2AA9}" destId="{68CD4456-C952-F041-8F24-F0D7B983F736}" srcOrd="0" destOrd="0" presId="urn:microsoft.com/office/officeart/2005/8/layout/chevron2"/>
    <dgm:cxn modelId="{60416B50-7D20-3245-AEB8-FA7BB99857C8}" type="presOf" srcId="{41B78CB5-EEF7-C34B-BCD6-485139DB8A6B}" destId="{7C27CD74-100C-B54D-9780-E800D64D6730}" srcOrd="0" destOrd="0" presId="urn:microsoft.com/office/officeart/2005/8/layout/chevron2"/>
    <dgm:cxn modelId="{71955C56-506C-0E43-AB65-14943CB534DA}" type="presOf" srcId="{25A032E6-DA21-8A46-841A-5AA6147A4CF5}" destId="{7C27CD74-100C-B54D-9780-E800D64D6730}" srcOrd="0" destOrd="2" presId="urn:microsoft.com/office/officeart/2005/8/layout/chevron2"/>
    <dgm:cxn modelId="{ABE50A5A-C2C0-1A4F-B26E-98E8EF741584}" srcId="{5EBD7FD2-5D33-D841-9A18-D779ABE9ADFE}" destId="{8D1BEE06-C386-9346-973A-B60C4E7CDBB0}" srcOrd="2" destOrd="0" parTransId="{FF3A08B0-EFE2-D846-9CDC-45A4B90E603C}" sibTransId="{DCF27D18-5F10-D14D-96CB-E8AAE1A30B85}"/>
    <dgm:cxn modelId="{553A7B5D-F780-CB4B-A83A-E61014CF34C8}" type="presOf" srcId="{DBFA00EA-FB2D-8849-B660-C6BF12F6509D}" destId="{24FF5959-BA10-DF4D-BDDE-8B88537C03E5}" srcOrd="0" destOrd="1" presId="urn:microsoft.com/office/officeart/2005/8/layout/chevron2"/>
    <dgm:cxn modelId="{1DF0A66F-C5D5-084A-9032-FD59B133D7EF}" type="presOf" srcId="{60D1BEA7-2AC4-664C-A024-27CC63CE8C50}" destId="{7C27CD74-100C-B54D-9780-E800D64D6730}" srcOrd="0" destOrd="1" presId="urn:microsoft.com/office/officeart/2005/8/layout/chevron2"/>
    <dgm:cxn modelId="{4483FE72-4893-8A45-AF4E-A5A5F85E1A58}" srcId="{6A061915-0559-B04C-B657-3E513A254477}" destId="{741AB8B1-C7D0-C648-8B48-93AEAF2CDA5B}" srcOrd="0" destOrd="0" parTransId="{78C430CC-18E5-F14A-AFDC-193EE97DF192}" sibTransId="{ACE2C48D-AAEF-3244-B687-0BCA1BE10C9B}"/>
    <dgm:cxn modelId="{D721F575-C117-F945-BDBA-6974A084BE2D}" srcId="{6A061915-0559-B04C-B657-3E513A254477}" destId="{B1114008-BA58-8C42-A140-6FFAAA49C624}" srcOrd="1" destOrd="0" parTransId="{700E78EA-5247-D146-A61E-84CA03D7ABC0}" sibTransId="{DE293976-C69D-224E-B2FB-72CBB2DC0703}"/>
    <dgm:cxn modelId="{B2D5A477-0CA4-864D-8F0D-FA8940A8ACB4}" type="presOf" srcId="{8D1BEE06-C386-9346-973A-B60C4E7CDBB0}" destId="{F25AA019-3E3F-AF45-A57B-A9BDFE82F3E1}" srcOrd="0" destOrd="0" presId="urn:microsoft.com/office/officeart/2005/8/layout/chevron2"/>
    <dgm:cxn modelId="{46E9037E-52A2-994D-9F6F-A5773EE73DFE}" srcId="{AAAEA73A-8AA4-A14A-9545-1252CF8B2AA9}" destId="{60D1BEA7-2AC4-664C-A024-27CC63CE8C50}" srcOrd="1" destOrd="0" parTransId="{EC68EDB5-F4CA-5E4B-90D0-3FE790242FFC}" sibTransId="{23B8F2F9-79B7-7F47-895C-89A065981BE9}"/>
    <dgm:cxn modelId="{B2DA8A8F-4E08-8D41-8A33-2F5D9F17DB1A}" srcId="{8D1BEE06-C386-9346-973A-B60C4E7CDBB0}" destId="{E9540AAE-96C8-6548-9469-2A26D50EACD1}" srcOrd="0" destOrd="0" parTransId="{376673C2-02BD-144C-B795-0E67580F5B76}" sibTransId="{D254611F-E129-E345-B006-11DE16C9EA83}"/>
    <dgm:cxn modelId="{D5E8DE8F-E881-F844-B550-1A4BA29E1A33}" type="presOf" srcId="{B1114008-BA58-8C42-A140-6FFAAA49C624}" destId="{4BF602F7-8CEB-D44E-9822-5956FD9C4030}" srcOrd="0" destOrd="1" presId="urn:microsoft.com/office/officeart/2005/8/layout/chevron2"/>
    <dgm:cxn modelId="{719F18B5-9022-CF4A-BBCD-484195979188}" type="presOf" srcId="{756C5FE3-BDCB-2540-8446-52DC2934B7BA}" destId="{24FF5959-BA10-DF4D-BDDE-8B88537C03E5}" srcOrd="0" destOrd="2" presId="urn:microsoft.com/office/officeart/2005/8/layout/chevron2"/>
    <dgm:cxn modelId="{6A5979D8-BB99-9748-8978-1E066DFC6526}" srcId="{5EBD7FD2-5D33-D841-9A18-D779ABE9ADFE}" destId="{6A061915-0559-B04C-B657-3E513A254477}" srcOrd="1" destOrd="0" parTransId="{0971F2BD-AAB2-4B48-8F2E-45A6DA307448}" sibTransId="{9F7A616B-327C-2A4A-A046-104B69797EB4}"/>
    <dgm:cxn modelId="{93F5B5E0-F021-914F-951B-01D09F1A1EEC}" srcId="{AAAEA73A-8AA4-A14A-9545-1252CF8B2AA9}" destId="{25A032E6-DA21-8A46-841A-5AA6147A4CF5}" srcOrd="2" destOrd="0" parTransId="{C9ED5F3F-C959-3446-9CBF-523B34EB2493}" sibTransId="{731FD301-38A8-1042-B7A3-4C1D1C41218B}"/>
    <dgm:cxn modelId="{965B88EC-0D45-174A-B17E-B72EC3183955}" type="presOf" srcId="{E9540AAE-96C8-6548-9469-2A26D50EACD1}" destId="{24FF5959-BA10-DF4D-BDDE-8B88537C03E5}" srcOrd="0" destOrd="0" presId="urn:microsoft.com/office/officeart/2005/8/layout/chevron2"/>
    <dgm:cxn modelId="{128CE8FB-36F4-214D-B6C4-B8B55F151E3C}" type="presOf" srcId="{741AB8B1-C7D0-C648-8B48-93AEAF2CDA5B}" destId="{4BF602F7-8CEB-D44E-9822-5956FD9C4030}" srcOrd="0" destOrd="0" presId="urn:microsoft.com/office/officeart/2005/8/layout/chevron2"/>
    <dgm:cxn modelId="{33FBAEFD-83AC-084A-9A93-7AD0EDC8B817}" srcId="{5EBD7FD2-5D33-D841-9A18-D779ABE9ADFE}" destId="{AAAEA73A-8AA4-A14A-9545-1252CF8B2AA9}" srcOrd="0" destOrd="0" parTransId="{7C849A36-9FCF-094A-90D0-BD02D4BF7CA3}" sibTransId="{DB8BDA1A-D753-E64F-A2A7-EF17DC319EB8}"/>
    <dgm:cxn modelId="{1C65DDBE-E8E2-3E4D-AB68-BB449A904246}" type="presParOf" srcId="{A696CE9E-95CA-134E-B0AE-8CB8311095B5}" destId="{181444CC-30D8-1B47-B44B-CB6E04999C50}" srcOrd="0" destOrd="0" presId="urn:microsoft.com/office/officeart/2005/8/layout/chevron2"/>
    <dgm:cxn modelId="{1C71EF7D-FDC7-3645-852E-040E10C6DDBF}" type="presParOf" srcId="{181444CC-30D8-1B47-B44B-CB6E04999C50}" destId="{68CD4456-C952-F041-8F24-F0D7B983F736}" srcOrd="0" destOrd="0" presId="urn:microsoft.com/office/officeart/2005/8/layout/chevron2"/>
    <dgm:cxn modelId="{9D865F38-CAA6-4B49-B85C-1AFDD331C156}" type="presParOf" srcId="{181444CC-30D8-1B47-B44B-CB6E04999C50}" destId="{7C27CD74-100C-B54D-9780-E800D64D6730}" srcOrd="1" destOrd="0" presId="urn:microsoft.com/office/officeart/2005/8/layout/chevron2"/>
    <dgm:cxn modelId="{E3A50BB0-7B4D-6246-B441-B9CDD4C2A21F}" type="presParOf" srcId="{A696CE9E-95CA-134E-B0AE-8CB8311095B5}" destId="{782626D2-038E-2245-B035-7609A7A07555}" srcOrd="1" destOrd="0" presId="urn:microsoft.com/office/officeart/2005/8/layout/chevron2"/>
    <dgm:cxn modelId="{F10841C8-A6F7-FE4E-8FAA-C13488B4AAF3}" type="presParOf" srcId="{A696CE9E-95CA-134E-B0AE-8CB8311095B5}" destId="{E493A9EB-772B-754F-BF0C-A37F97ACE153}" srcOrd="2" destOrd="0" presId="urn:microsoft.com/office/officeart/2005/8/layout/chevron2"/>
    <dgm:cxn modelId="{DDEDD36E-983F-1D43-B851-17AA918474BF}" type="presParOf" srcId="{E493A9EB-772B-754F-BF0C-A37F97ACE153}" destId="{D781698A-1DD7-5D49-AC13-0A2A75678C1C}" srcOrd="0" destOrd="0" presId="urn:microsoft.com/office/officeart/2005/8/layout/chevron2"/>
    <dgm:cxn modelId="{BE3509A0-6A4E-B645-BAB9-D16CC2217C50}" type="presParOf" srcId="{E493A9EB-772B-754F-BF0C-A37F97ACE153}" destId="{4BF602F7-8CEB-D44E-9822-5956FD9C4030}" srcOrd="1" destOrd="0" presId="urn:microsoft.com/office/officeart/2005/8/layout/chevron2"/>
    <dgm:cxn modelId="{4DA5FA2B-15B0-A945-998D-76D4E66A7BB8}" type="presParOf" srcId="{A696CE9E-95CA-134E-B0AE-8CB8311095B5}" destId="{A33BCD06-07C3-7D4A-94E4-D5D1529A411D}" srcOrd="3" destOrd="0" presId="urn:microsoft.com/office/officeart/2005/8/layout/chevron2"/>
    <dgm:cxn modelId="{448CB2BF-469D-964A-903F-392D3C0C2390}" type="presParOf" srcId="{A696CE9E-95CA-134E-B0AE-8CB8311095B5}" destId="{6E29D305-9DB2-6140-9AED-F6FBD2E55A17}" srcOrd="4" destOrd="0" presId="urn:microsoft.com/office/officeart/2005/8/layout/chevron2"/>
    <dgm:cxn modelId="{F8CEE9EA-B601-624C-B223-D71B74CDF0C3}" type="presParOf" srcId="{6E29D305-9DB2-6140-9AED-F6FBD2E55A17}" destId="{F25AA019-3E3F-AF45-A57B-A9BDFE82F3E1}" srcOrd="0" destOrd="0" presId="urn:microsoft.com/office/officeart/2005/8/layout/chevron2"/>
    <dgm:cxn modelId="{27ECFFE6-A90E-2240-95F1-5157CA10C2AC}" type="presParOf" srcId="{6E29D305-9DB2-6140-9AED-F6FBD2E55A17}" destId="{24FF5959-BA10-DF4D-BDDE-8B88537C03E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CD4456-C952-F041-8F24-F0D7B983F736}">
      <dsp:nvSpPr>
        <dsp:cNvPr id="0" name=""/>
        <dsp:cNvSpPr/>
      </dsp:nvSpPr>
      <dsp:spPr>
        <a:xfrm rot="5400000">
          <a:off x="-226742" y="227511"/>
          <a:ext cx="1511614" cy="1058130"/>
        </a:xfrm>
        <a:prstGeom prst="chevron">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API Definition</a:t>
          </a:r>
        </a:p>
      </dsp:txBody>
      <dsp:txXfrm rot="-5400000">
        <a:off x="0" y="529834"/>
        <a:ext cx="1058130" cy="453484"/>
      </dsp:txXfrm>
    </dsp:sp>
    <dsp:sp modelId="{7C27CD74-100C-B54D-9780-E800D64D6730}">
      <dsp:nvSpPr>
        <dsp:cNvPr id="0" name=""/>
        <dsp:cNvSpPr/>
      </dsp:nvSpPr>
      <dsp:spPr>
        <a:xfrm rot="5400000">
          <a:off x="1466263" y="-407364"/>
          <a:ext cx="982549" cy="1798815"/>
        </a:xfrm>
        <a:prstGeom prst="round2Same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API</a:t>
          </a:r>
        </a:p>
        <a:p>
          <a:pPr marL="171450" lvl="1" indent="-171450" algn="l" defTabSz="844550">
            <a:lnSpc>
              <a:spcPct val="90000"/>
            </a:lnSpc>
            <a:spcBef>
              <a:spcPct val="0"/>
            </a:spcBef>
            <a:spcAft>
              <a:spcPct val="15000"/>
            </a:spcAft>
            <a:buChar char="•"/>
          </a:pPr>
          <a:r>
            <a:rPr lang="en-US" sz="1900" kern="1200" dirty="0"/>
            <a:t>Endpoint</a:t>
          </a:r>
        </a:p>
        <a:p>
          <a:pPr marL="171450" lvl="1" indent="-171450" algn="l" defTabSz="844550">
            <a:lnSpc>
              <a:spcPct val="90000"/>
            </a:lnSpc>
            <a:spcBef>
              <a:spcPct val="0"/>
            </a:spcBef>
            <a:spcAft>
              <a:spcPct val="15000"/>
            </a:spcAft>
            <a:buChar char="•"/>
          </a:pPr>
          <a:r>
            <a:rPr lang="en-US" sz="1900" kern="1200" dirty="0"/>
            <a:t>Method</a:t>
          </a:r>
        </a:p>
      </dsp:txBody>
      <dsp:txXfrm rot="-5400000">
        <a:off x="1058130" y="48733"/>
        <a:ext cx="1750851" cy="886621"/>
      </dsp:txXfrm>
    </dsp:sp>
    <dsp:sp modelId="{D781698A-1DD7-5D49-AC13-0A2A75678C1C}">
      <dsp:nvSpPr>
        <dsp:cNvPr id="0" name=""/>
        <dsp:cNvSpPr/>
      </dsp:nvSpPr>
      <dsp:spPr>
        <a:xfrm rot="5400000">
          <a:off x="-226742" y="1502934"/>
          <a:ext cx="1511614" cy="1058130"/>
        </a:xfrm>
        <a:prstGeom prst="chevron">
          <a:avLst/>
        </a:prstGeom>
        <a:gradFill rotWithShape="0">
          <a:gsLst>
            <a:gs pos="0">
              <a:srgbClr val="DA2D7E"/>
            </a:gs>
            <a:gs pos="50000">
              <a:srgbClr val="DA2D7E"/>
            </a:gs>
            <a:gs pos="100000">
              <a:srgbClr val="DA2D7E"/>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API Packaging</a:t>
          </a:r>
        </a:p>
      </dsp:txBody>
      <dsp:txXfrm rot="-5400000">
        <a:off x="0" y="1805257"/>
        <a:ext cx="1058130" cy="453484"/>
      </dsp:txXfrm>
    </dsp:sp>
    <dsp:sp modelId="{4BF602F7-8CEB-D44E-9822-5956FD9C4030}">
      <dsp:nvSpPr>
        <dsp:cNvPr id="0" name=""/>
        <dsp:cNvSpPr/>
      </dsp:nvSpPr>
      <dsp:spPr>
        <a:xfrm rot="5400000">
          <a:off x="1466263" y="868059"/>
          <a:ext cx="982549" cy="1798815"/>
        </a:xfrm>
        <a:prstGeom prst="round2SameRect">
          <a:avLst/>
        </a:prstGeom>
        <a:solidFill>
          <a:schemeClr val="lt1">
            <a:alpha val="90000"/>
            <a:hueOff val="0"/>
            <a:satOff val="0"/>
            <a:lumOff val="0"/>
            <a:alphaOff val="0"/>
          </a:schemeClr>
        </a:solidFill>
        <a:ln w="9525" cap="flat" cmpd="sng" algn="ctr">
          <a:solidFill>
            <a:srgbClr val="DA2D7E"/>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Package</a:t>
          </a:r>
        </a:p>
        <a:p>
          <a:pPr marL="171450" lvl="1" indent="-171450" algn="l" defTabSz="844550">
            <a:lnSpc>
              <a:spcPct val="90000"/>
            </a:lnSpc>
            <a:spcBef>
              <a:spcPct val="0"/>
            </a:spcBef>
            <a:spcAft>
              <a:spcPct val="15000"/>
            </a:spcAft>
            <a:buChar char="•"/>
          </a:pPr>
          <a:r>
            <a:rPr lang="en-US" sz="1900" kern="1200" dirty="0"/>
            <a:t>Plan</a:t>
          </a:r>
        </a:p>
      </dsp:txBody>
      <dsp:txXfrm rot="-5400000">
        <a:off x="1058130" y="1324156"/>
        <a:ext cx="1750851" cy="886621"/>
      </dsp:txXfrm>
    </dsp:sp>
    <dsp:sp modelId="{F25AA019-3E3F-AF45-A57B-A9BDFE82F3E1}">
      <dsp:nvSpPr>
        <dsp:cNvPr id="0" name=""/>
        <dsp:cNvSpPr/>
      </dsp:nvSpPr>
      <dsp:spPr>
        <a:xfrm rot="5400000">
          <a:off x="-226742" y="2778358"/>
          <a:ext cx="1511614" cy="1058130"/>
        </a:xfrm>
        <a:prstGeom prst="chevron">
          <a:avLst/>
        </a:prstGeom>
        <a:gradFill rotWithShape="0">
          <a:gsLst>
            <a:gs pos="0">
              <a:srgbClr val="EC7632"/>
            </a:gs>
            <a:gs pos="50000">
              <a:srgbClr val="EC7632"/>
            </a:gs>
            <a:gs pos="100000">
              <a:srgbClr val="EC7632"/>
            </a:gs>
          </a:gsLst>
          <a:lin ang="16200000" scaled="0"/>
        </a:gra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API Usage</a:t>
          </a:r>
        </a:p>
      </dsp:txBody>
      <dsp:txXfrm rot="-5400000">
        <a:off x="0" y="3080681"/>
        <a:ext cx="1058130" cy="453484"/>
      </dsp:txXfrm>
    </dsp:sp>
    <dsp:sp modelId="{24FF5959-BA10-DF4D-BDDE-8B88537C03E5}">
      <dsp:nvSpPr>
        <dsp:cNvPr id="0" name=""/>
        <dsp:cNvSpPr/>
      </dsp:nvSpPr>
      <dsp:spPr>
        <a:xfrm rot="5400000">
          <a:off x="1466263" y="2143483"/>
          <a:ext cx="982549" cy="1798815"/>
        </a:xfrm>
        <a:prstGeom prst="round2SameRect">
          <a:avLst/>
        </a:prstGeom>
        <a:solidFill>
          <a:schemeClr val="lt1">
            <a:alpha val="90000"/>
            <a:hueOff val="0"/>
            <a:satOff val="0"/>
            <a:lumOff val="0"/>
            <a:alphaOff val="0"/>
          </a:schemeClr>
        </a:solidFill>
        <a:ln w="9525" cap="flat" cmpd="sng" algn="ctr">
          <a:solidFill>
            <a:srgbClr val="EC7632"/>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en-US" sz="1900" kern="1200" dirty="0"/>
            <a:t>Developer</a:t>
          </a:r>
        </a:p>
        <a:p>
          <a:pPr marL="171450" lvl="1" indent="-171450" algn="l" defTabSz="844550">
            <a:lnSpc>
              <a:spcPct val="90000"/>
            </a:lnSpc>
            <a:spcBef>
              <a:spcPct val="0"/>
            </a:spcBef>
            <a:spcAft>
              <a:spcPct val="15000"/>
            </a:spcAft>
            <a:buChar char="•"/>
          </a:pPr>
          <a:r>
            <a:rPr lang="en-US" sz="1900" kern="1200" dirty="0"/>
            <a:t>Application</a:t>
          </a:r>
        </a:p>
        <a:p>
          <a:pPr marL="171450" lvl="1" indent="-171450" algn="l" defTabSz="844550">
            <a:lnSpc>
              <a:spcPct val="90000"/>
            </a:lnSpc>
            <a:spcBef>
              <a:spcPct val="0"/>
            </a:spcBef>
            <a:spcAft>
              <a:spcPct val="15000"/>
            </a:spcAft>
            <a:buChar char="•"/>
          </a:pPr>
          <a:r>
            <a:rPr lang="en-US" sz="1900" kern="1200" dirty="0"/>
            <a:t>API Key</a:t>
          </a:r>
        </a:p>
      </dsp:txBody>
      <dsp:txXfrm rot="-5400000">
        <a:off x="1058130" y="2599580"/>
        <a:ext cx="1750851" cy="88662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36538" y="144463"/>
            <a:ext cx="6384925" cy="35909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215900" y="3946525"/>
            <a:ext cx="6426200" cy="5040313"/>
          </a:xfrm>
          <a:prstGeom prst="rect">
            <a:avLst/>
          </a:prstGeom>
          <a:noFill/>
          <a:ln>
            <a:noFill/>
          </a:ln>
        </p:spPr>
        <p:txBody>
          <a:bodyPr spcFirstLastPara="1" wrap="square" lIns="91425" tIns="45700" rIns="91425" bIns="45700" anchor="t" anchorCtr="0">
            <a:noAutofit/>
          </a:bodyPr>
          <a:lstStyle>
            <a:lvl1pPr marL="457200" marR="0" lvl="0" indent="-304800" algn="l" rtl="0">
              <a:lnSpc>
                <a:spcPct val="100000"/>
              </a:lnSpc>
              <a:spcBef>
                <a:spcPts val="36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1pPr>
            <a:lvl2pPr marL="914400" marR="0" lvl="1" indent="-304800" algn="l" rtl="0">
              <a:lnSpc>
                <a:spcPct val="100000"/>
              </a:lnSpc>
              <a:spcBef>
                <a:spcPts val="36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2pPr>
            <a:lvl3pPr marL="1371600" marR="0" lvl="2" indent="-304800" algn="l" rtl="0">
              <a:lnSpc>
                <a:spcPct val="100000"/>
              </a:lnSpc>
              <a:spcBef>
                <a:spcPts val="36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3pPr>
            <a:lvl4pPr marL="1828800" marR="0" lvl="3" indent="-304800" algn="l" rtl="0">
              <a:lnSpc>
                <a:spcPct val="100000"/>
              </a:lnSpc>
              <a:spcBef>
                <a:spcPts val="36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4pPr>
            <a:lvl5pPr marL="2286000" marR="0" lvl="4" indent="-304800" algn="l" rtl="0">
              <a:lnSpc>
                <a:spcPct val="100000"/>
              </a:lnSpc>
              <a:spcBef>
                <a:spcPts val="360"/>
              </a:spcBef>
              <a:spcAft>
                <a:spcPts val="0"/>
              </a:spcAft>
              <a:buClr>
                <a:schemeClr val="dk1"/>
              </a:buClr>
              <a:buSzPts val="1200"/>
              <a:buFont typeface="Arial"/>
              <a:buChar char="•"/>
              <a:defRPr sz="1200" b="0" i="0" u="none" strike="noStrike" cap="none">
                <a:solidFill>
                  <a:schemeClr val="dk1"/>
                </a:solidFill>
                <a:latin typeface="Verdana"/>
                <a:ea typeface="Verdana"/>
                <a:cs typeface="Verdana"/>
                <a:sym typeface="Verdana"/>
              </a:defRPr>
            </a:lvl5pPr>
            <a:lvl6pPr marL="2743200" marR="0" lvl="5"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9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4"/>
        <p:cNvGrpSpPr/>
        <p:nvPr/>
      </p:nvGrpSpPr>
      <p:grpSpPr>
        <a:xfrm>
          <a:off x="0" y="0"/>
          <a:ext cx="0" cy="0"/>
          <a:chOff x="0" y="0"/>
          <a:chExt cx="0" cy="0"/>
        </a:xfrm>
      </p:grpSpPr>
      <p:sp>
        <p:nvSpPr>
          <p:cNvPr id="9075" name="Google Shape;9075;g7c97891937_2_2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76" name="Google Shape;9076;g7c97891937_2_2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77" name="Google Shape;9077;g7c97891937_2_2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3" name="Google Shape;124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0356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82805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795396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11292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Rate Limits are applied to all API Keys associated to this Plan unless overridden for a particular API Key.</a:t>
            </a:r>
          </a:p>
        </p:txBody>
      </p:sp>
    </p:spTree>
    <p:extLst>
      <p:ext uri="{BB962C8B-B14F-4D97-AF65-F5344CB8AC3E}">
        <p14:creationId xmlns:p14="http://schemas.microsoft.com/office/powerpoint/2010/main" val="888861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‘Everyone’ allows any registered API Developer to request access to the API Package &amp; Plan.</a:t>
            </a:r>
          </a:p>
        </p:txBody>
      </p:sp>
    </p:spTree>
    <p:extLst>
      <p:ext uri="{BB962C8B-B14F-4D97-AF65-F5344CB8AC3E}">
        <p14:creationId xmlns:p14="http://schemas.microsoft.com/office/powerpoint/2010/main" val="3609276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‘Everyone’ allows any registered API Developer to request access to the API Package &amp; Plan.</a:t>
            </a:r>
          </a:p>
        </p:txBody>
      </p:sp>
    </p:spTree>
    <p:extLst>
      <p:ext uri="{BB962C8B-B14F-4D97-AF65-F5344CB8AC3E}">
        <p14:creationId xmlns:p14="http://schemas.microsoft.com/office/powerpoint/2010/main" val="2861824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19435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8347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2187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6"/>
        <p:cNvGrpSpPr/>
        <p:nvPr/>
      </p:nvGrpSpPr>
      <p:grpSpPr>
        <a:xfrm>
          <a:off x="0" y="0"/>
          <a:ext cx="0" cy="0"/>
          <a:chOff x="0" y="0"/>
          <a:chExt cx="0" cy="0"/>
        </a:xfrm>
      </p:grpSpPr>
      <p:sp>
        <p:nvSpPr>
          <p:cNvPr id="9087" name="Google Shape;9087;g7c97891937_2_5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88" name="Google Shape;9088;g7c97891937_2_5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89" name="Google Shape;9089;g7c97891937_2_5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4550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0" name="Google Shape;103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a:solidFill>
                  <a:schemeClr val="dk1"/>
                </a:solidFill>
                <a:latin typeface="Calibri"/>
                <a:ea typeface="Calibri"/>
                <a:cs typeface="Calibri"/>
                <a:sym typeface="Calibri"/>
              </a:rPr>
              <a:t>This is precisely how we’ve designed our API platform, TIBCO Cloud Mashery</a:t>
            </a:r>
            <a:endParaRPr sz="1200" b="0" i="0" u="none" strike="noStrike">
              <a:solidFill>
                <a:schemeClr val="dk1"/>
              </a:solidFill>
              <a:latin typeface="Calibri"/>
              <a:ea typeface="Calibri"/>
              <a:cs typeface="Calibri"/>
              <a:sym typeface="Calibri"/>
            </a:endParaRPr>
          </a:p>
        </p:txBody>
      </p:sp>
      <p:sp>
        <p:nvSpPr>
          <p:cNvPr id="1031" name="Google Shape;103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20796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8" name="Google Shape;105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4797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4" name="Google Shape;108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6799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1" name="Google Shape;111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2" name="Google Shape;111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2297958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2" name="Google Shape;114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3" name="Google Shape;114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071383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8" name="Google Shape;116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4878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8" name="Google Shape;120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9" name="Google Shape;120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5281323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_rels/slideLayout107.xml.rels><?xml version="1.0" encoding="UTF-8" standalone="yes"?>
<Relationships xmlns="http://schemas.openxmlformats.org/package/2006/relationships"><Relationship Id="rId2" Type="http://schemas.openxmlformats.org/officeDocument/2006/relationships/hyperlink" Target="http://orchestranetworks.com/customers/" TargetMode="External"/><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5.png"/><Relationship Id="rId7"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image" Target="../media/image18.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1.png"/><Relationship Id="rId7"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16.png"/><Relationship Id="rId4" Type="http://schemas.openxmlformats.org/officeDocument/2006/relationships/image" Target="../media/image4.png"/><Relationship Id="rId9"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4.png"/><Relationship Id="rId4" Type="http://schemas.openxmlformats.org/officeDocument/2006/relationships/image" Target="../media/image16.png"/><Relationship Id="rId9" Type="http://schemas.openxmlformats.org/officeDocument/2006/relationships/image" Target="../media/image2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jpg"/><Relationship Id="rId1" Type="http://schemas.openxmlformats.org/officeDocument/2006/relationships/slideMaster" Target="../slideMasters/slideMaster3.xml"/><Relationship Id="rId5" Type="http://schemas.openxmlformats.org/officeDocument/2006/relationships/image" Target="../media/image39.png"/><Relationship Id="rId4"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3.xml"/><Relationship Id="rId4" Type="http://schemas.openxmlformats.org/officeDocument/2006/relationships/image" Target="../media/image43.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4.png"/><Relationship Id="rId4" Type="http://schemas.openxmlformats.org/officeDocument/2006/relationships/image" Target="../media/image24.png"/><Relationship Id="rId9" Type="http://schemas.openxmlformats.org/officeDocument/2006/relationships/image" Target="../media/image28.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8.png"/><Relationship Id="rId1" Type="http://schemas.openxmlformats.org/officeDocument/2006/relationships/slideMaster" Target="../slideMasters/slideMaster3.xml"/><Relationship Id="rId4" Type="http://schemas.openxmlformats.org/officeDocument/2006/relationships/image" Target="../media/image39.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age">
  <p:cSld name="Title Page">
    <p:spTree>
      <p:nvGrpSpPr>
        <p:cNvPr id="1" name="Shape 10"/>
        <p:cNvGrpSpPr/>
        <p:nvPr/>
      </p:nvGrpSpPr>
      <p:grpSpPr>
        <a:xfrm>
          <a:off x="0" y="0"/>
          <a:ext cx="0" cy="0"/>
          <a:chOff x="0" y="0"/>
          <a:chExt cx="0" cy="0"/>
        </a:xfrm>
      </p:grpSpPr>
      <p:pic>
        <p:nvPicPr>
          <p:cNvPr id="11" name="Google Shape;11;p31"/>
          <p:cNvPicPr preferRelativeResize="0"/>
          <p:nvPr/>
        </p:nvPicPr>
        <p:blipFill rotWithShape="1">
          <a:blip r:embed="rId2">
            <a:alphaModFix/>
          </a:blip>
          <a:srcRect t="-9898"/>
          <a:stretch/>
        </p:blipFill>
        <p:spPr>
          <a:xfrm>
            <a:off x="-22485" y="-535484"/>
            <a:ext cx="6636386" cy="5695848"/>
          </a:xfrm>
          <a:prstGeom prst="rect">
            <a:avLst/>
          </a:prstGeom>
          <a:noFill/>
          <a:ln>
            <a:noFill/>
          </a:ln>
        </p:spPr>
      </p:pic>
      <p:sp>
        <p:nvSpPr>
          <p:cNvPr id="12" name="Google Shape;12;p31"/>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31"/>
          <p:cNvSpPr txBox="1">
            <a:spLocks noGrp="1"/>
          </p:cNvSpPr>
          <p:nvPr>
            <p:ph type="body" idx="1"/>
          </p:nvPr>
        </p:nvSpPr>
        <p:spPr>
          <a:xfrm>
            <a:off x="649110" y="3285567"/>
            <a:ext cx="4011215" cy="251222"/>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50"/>
              </a:spcBef>
              <a:spcAft>
                <a:spcPts val="0"/>
              </a:spcAft>
              <a:buClr>
                <a:schemeClr val="lt1"/>
              </a:buClr>
              <a:buSzPts val="1100"/>
              <a:buNone/>
              <a:defRPr sz="1100">
                <a:solidFill>
                  <a:schemeClr val="lt1"/>
                </a:solidFill>
              </a:defRPr>
            </a:lvl1pPr>
            <a:lvl2pPr marL="914400" lvl="1" indent="-228600" algn="l">
              <a:lnSpc>
                <a:spcPct val="90000"/>
              </a:lnSpc>
              <a:spcBef>
                <a:spcPts val="375"/>
              </a:spcBef>
              <a:spcAft>
                <a:spcPts val="0"/>
              </a:spcAft>
              <a:buClr>
                <a:srgbClr val="333333"/>
              </a:buClr>
              <a:buSzPts val="800"/>
              <a:buNone/>
              <a:defRPr sz="800"/>
            </a:lvl2pPr>
            <a:lvl3pPr marL="1371600" lvl="2" indent="-228600" algn="l">
              <a:lnSpc>
                <a:spcPct val="90000"/>
              </a:lnSpc>
              <a:spcBef>
                <a:spcPts val="375"/>
              </a:spcBef>
              <a:spcAft>
                <a:spcPts val="0"/>
              </a:spcAft>
              <a:buClr>
                <a:srgbClr val="333333"/>
              </a:buClr>
              <a:buSzPts val="800"/>
              <a:buNone/>
              <a:defRPr sz="800"/>
            </a:lvl3pPr>
            <a:lvl4pPr marL="1828800" lvl="3" indent="-228600" algn="l">
              <a:lnSpc>
                <a:spcPct val="90000"/>
              </a:lnSpc>
              <a:spcBef>
                <a:spcPts val="375"/>
              </a:spcBef>
              <a:spcAft>
                <a:spcPts val="0"/>
              </a:spcAft>
              <a:buClr>
                <a:srgbClr val="333333"/>
              </a:buClr>
              <a:buSzPts val="800"/>
              <a:buNone/>
              <a:defRPr sz="800"/>
            </a:lvl4pPr>
            <a:lvl5pPr marL="2286000" lvl="4" indent="-228600" algn="l">
              <a:lnSpc>
                <a:spcPct val="90000"/>
              </a:lnSpc>
              <a:spcBef>
                <a:spcPts val="375"/>
              </a:spcBef>
              <a:spcAft>
                <a:spcPts val="0"/>
              </a:spcAft>
              <a:buClr>
                <a:srgbClr val="333333"/>
              </a:buClr>
              <a:buSzPts val="800"/>
              <a:buNone/>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14;p31"/>
          <p:cNvSpPr txBox="1">
            <a:spLocks noGrp="1"/>
          </p:cNvSpPr>
          <p:nvPr>
            <p:ph type="body" idx="2"/>
          </p:nvPr>
        </p:nvSpPr>
        <p:spPr>
          <a:xfrm>
            <a:off x="649109" y="3525874"/>
            <a:ext cx="4011215" cy="251222"/>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50"/>
              </a:spcBef>
              <a:spcAft>
                <a:spcPts val="0"/>
              </a:spcAft>
              <a:buClr>
                <a:schemeClr val="lt1"/>
              </a:buClr>
              <a:buSzPts val="1100"/>
              <a:buNone/>
              <a:defRPr sz="1100">
                <a:solidFill>
                  <a:schemeClr val="lt1"/>
                </a:solidFill>
              </a:defRPr>
            </a:lvl1pPr>
            <a:lvl2pPr marL="914400" lvl="1" indent="-228600" algn="l">
              <a:lnSpc>
                <a:spcPct val="90000"/>
              </a:lnSpc>
              <a:spcBef>
                <a:spcPts val="375"/>
              </a:spcBef>
              <a:spcAft>
                <a:spcPts val="0"/>
              </a:spcAft>
              <a:buClr>
                <a:srgbClr val="333333"/>
              </a:buClr>
              <a:buSzPts val="800"/>
              <a:buNone/>
              <a:defRPr sz="800"/>
            </a:lvl2pPr>
            <a:lvl3pPr marL="1371600" lvl="2" indent="-228600" algn="l">
              <a:lnSpc>
                <a:spcPct val="90000"/>
              </a:lnSpc>
              <a:spcBef>
                <a:spcPts val="375"/>
              </a:spcBef>
              <a:spcAft>
                <a:spcPts val="0"/>
              </a:spcAft>
              <a:buClr>
                <a:srgbClr val="333333"/>
              </a:buClr>
              <a:buSzPts val="800"/>
              <a:buNone/>
              <a:defRPr sz="800"/>
            </a:lvl3pPr>
            <a:lvl4pPr marL="1828800" lvl="3" indent="-228600" algn="l">
              <a:lnSpc>
                <a:spcPct val="90000"/>
              </a:lnSpc>
              <a:spcBef>
                <a:spcPts val="375"/>
              </a:spcBef>
              <a:spcAft>
                <a:spcPts val="0"/>
              </a:spcAft>
              <a:buClr>
                <a:srgbClr val="333333"/>
              </a:buClr>
              <a:buSzPts val="800"/>
              <a:buNone/>
              <a:defRPr sz="800"/>
            </a:lvl4pPr>
            <a:lvl5pPr marL="2286000" lvl="4" indent="-228600" algn="l">
              <a:lnSpc>
                <a:spcPct val="90000"/>
              </a:lnSpc>
              <a:spcBef>
                <a:spcPts val="375"/>
              </a:spcBef>
              <a:spcAft>
                <a:spcPts val="0"/>
              </a:spcAft>
              <a:buClr>
                <a:srgbClr val="333333"/>
              </a:buClr>
              <a:buSzPts val="800"/>
              <a:buNone/>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15;p31"/>
          <p:cNvSpPr txBox="1">
            <a:spLocks noGrp="1"/>
          </p:cNvSpPr>
          <p:nvPr>
            <p:ph type="title"/>
          </p:nvPr>
        </p:nvSpPr>
        <p:spPr>
          <a:xfrm>
            <a:off x="644676" y="2770979"/>
            <a:ext cx="4006123" cy="512265"/>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800"/>
              <a:buFont typeface="Verdana"/>
              <a:buNone/>
              <a:defRPr sz="1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6" name="Google Shape;16;p31"/>
          <p:cNvPicPr preferRelativeResize="0"/>
          <p:nvPr/>
        </p:nvPicPr>
        <p:blipFill rotWithShape="1">
          <a:blip r:embed="rId3">
            <a:alphaModFix/>
          </a:blip>
          <a:srcRect/>
          <a:stretch/>
        </p:blipFill>
        <p:spPr>
          <a:xfrm>
            <a:off x="663726" y="1718754"/>
            <a:ext cx="3089546" cy="891410"/>
          </a:xfrm>
          <a:prstGeom prst="rect">
            <a:avLst/>
          </a:prstGeom>
          <a:noFill/>
          <a:ln>
            <a:noFill/>
          </a:ln>
        </p:spPr>
      </p:pic>
      <p:pic>
        <p:nvPicPr>
          <p:cNvPr id="17" name="Google Shape;17;p31"/>
          <p:cNvPicPr preferRelativeResize="0"/>
          <p:nvPr/>
        </p:nvPicPr>
        <p:blipFill rotWithShape="1">
          <a:blip r:embed="rId4">
            <a:alphaModFix/>
          </a:blip>
          <a:srcRect/>
          <a:stretch/>
        </p:blipFill>
        <p:spPr>
          <a:xfrm>
            <a:off x="5427637" y="1676989"/>
            <a:ext cx="2932043" cy="102504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2"/>
        <p:cNvGrpSpPr/>
        <p:nvPr/>
      </p:nvGrpSpPr>
      <p:grpSpPr>
        <a:xfrm>
          <a:off x="0" y="0"/>
          <a:ext cx="0" cy="0"/>
          <a:chOff x="0" y="0"/>
          <a:chExt cx="0" cy="0"/>
        </a:xfrm>
      </p:grpSpPr>
      <p:sp>
        <p:nvSpPr>
          <p:cNvPr id="113" name="Google Shape;113;p74"/>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14" name="Google Shape;114;p7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74"/>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116" name="Google Shape;116;p74"/>
          <p:cNvGrpSpPr/>
          <p:nvPr/>
        </p:nvGrpSpPr>
        <p:grpSpPr>
          <a:xfrm>
            <a:off x="-26790" y="-21432"/>
            <a:ext cx="9171844" cy="5165108"/>
            <a:chOff x="-35720" y="-28576"/>
            <a:chExt cx="12229125" cy="6886810"/>
          </a:xfrm>
        </p:grpSpPr>
        <p:pic>
          <p:nvPicPr>
            <p:cNvPr id="117" name="Google Shape;117;p74"/>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118" name="Google Shape;118;p74"/>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119" name="Google Shape;119;p74"/>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120" name="Google Shape;120;p74"/>
          <p:cNvGrpSpPr/>
          <p:nvPr/>
        </p:nvGrpSpPr>
        <p:grpSpPr>
          <a:xfrm>
            <a:off x="-16074" y="-16073"/>
            <a:ext cx="9160074" cy="5159573"/>
            <a:chOff x="-21432" y="-21431"/>
            <a:chExt cx="12213432" cy="6879431"/>
          </a:xfrm>
        </p:grpSpPr>
        <p:grpSp>
          <p:nvGrpSpPr>
            <p:cNvPr id="121" name="Google Shape;121;p74"/>
            <p:cNvGrpSpPr/>
            <p:nvPr/>
          </p:nvGrpSpPr>
          <p:grpSpPr>
            <a:xfrm>
              <a:off x="-21432" y="-21431"/>
              <a:ext cx="12213432" cy="6879431"/>
              <a:chOff x="-21432" y="-21431"/>
              <a:chExt cx="12213432" cy="6879431"/>
            </a:xfrm>
          </p:grpSpPr>
          <p:pic>
            <p:nvPicPr>
              <p:cNvPr id="122" name="Google Shape;122;p74"/>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123" name="Google Shape;123;p74"/>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124" name="Google Shape;124;p74"/>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125" name="Google Shape;125;p74"/>
          <p:cNvGrpSpPr/>
          <p:nvPr/>
        </p:nvGrpSpPr>
        <p:grpSpPr>
          <a:xfrm>
            <a:off x="-21432" y="-16074"/>
            <a:ext cx="9165431" cy="5159574"/>
            <a:chOff x="-28575" y="-21432"/>
            <a:chExt cx="12220574" cy="6879432"/>
          </a:xfrm>
        </p:grpSpPr>
        <p:grpSp>
          <p:nvGrpSpPr>
            <p:cNvPr id="126" name="Google Shape;126;p74"/>
            <p:cNvGrpSpPr/>
            <p:nvPr/>
          </p:nvGrpSpPr>
          <p:grpSpPr>
            <a:xfrm>
              <a:off x="-28575" y="-21432"/>
              <a:ext cx="12220574" cy="6879432"/>
              <a:chOff x="-28575" y="-21432"/>
              <a:chExt cx="12220574" cy="6879432"/>
            </a:xfrm>
          </p:grpSpPr>
          <p:pic>
            <p:nvPicPr>
              <p:cNvPr id="127" name="Google Shape;127;p74"/>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128" name="Google Shape;128;p74"/>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129" name="Google Shape;129;p74"/>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130" name="Google Shape;130;p74"/>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8703"/>
        <p:cNvGrpSpPr/>
        <p:nvPr/>
      </p:nvGrpSpPr>
      <p:grpSpPr>
        <a:xfrm>
          <a:off x="0" y="0"/>
          <a:ext cx="0" cy="0"/>
          <a:chOff x="0" y="0"/>
          <a:chExt cx="0" cy="0"/>
        </a:xfrm>
      </p:grpSpPr>
      <p:sp>
        <p:nvSpPr>
          <p:cNvPr id="8704" name="Google Shape;8704;g7c97891937_2_441"/>
          <p:cNvSpPr txBox="1">
            <a:spLocks noGrp="1"/>
          </p:cNvSpPr>
          <p:nvPr>
            <p:ph type="body" idx="1"/>
          </p:nvPr>
        </p:nvSpPr>
        <p:spPr>
          <a:xfrm>
            <a:off x="589684" y="1369219"/>
            <a:ext cx="38862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05" name="Google Shape;8705;g7c97891937_2_441"/>
          <p:cNvSpPr txBox="1">
            <a:spLocks noGrp="1"/>
          </p:cNvSpPr>
          <p:nvPr>
            <p:ph type="body" idx="2"/>
          </p:nvPr>
        </p:nvSpPr>
        <p:spPr>
          <a:xfrm>
            <a:off x="4590184" y="1369219"/>
            <a:ext cx="38862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06" name="Google Shape;8706;g7c97891937_2_441"/>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707" name="Google Shape;8707;g7c97891937_2_441"/>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708" name="Google Shape;8708;g7c97891937_2_441"/>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709" name="Google Shape;8709;g7c97891937_2_441"/>
          <p:cNvSpPr txBox="1">
            <a:spLocks noGrp="1"/>
          </p:cNvSpPr>
          <p:nvPr>
            <p:ph type="title"/>
          </p:nvPr>
        </p:nvSpPr>
        <p:spPr>
          <a:xfrm>
            <a:off x="589684" y="156945"/>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8710" name="Google Shape;8710;g7c97891937_2_441"/>
          <p:cNvGrpSpPr/>
          <p:nvPr/>
        </p:nvGrpSpPr>
        <p:grpSpPr>
          <a:xfrm>
            <a:off x="-1" y="901"/>
            <a:ext cx="9144000" cy="5142599"/>
            <a:chOff x="-1" y="1201"/>
            <a:chExt cx="12192001" cy="6856799"/>
          </a:xfrm>
        </p:grpSpPr>
        <p:pic>
          <p:nvPicPr>
            <p:cNvPr id="8711" name="Google Shape;8711;g7c97891937_2_441"/>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8712" name="Google Shape;8712;g7c97891937_2_441"/>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8713" name="Google Shape;8713;g7c97891937_2_441"/>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8714"/>
        <p:cNvGrpSpPr/>
        <p:nvPr/>
      </p:nvGrpSpPr>
      <p:grpSpPr>
        <a:xfrm>
          <a:off x="0" y="0"/>
          <a:ext cx="0" cy="0"/>
          <a:chOff x="0" y="0"/>
          <a:chExt cx="0" cy="0"/>
        </a:xfrm>
      </p:grpSpPr>
      <p:sp>
        <p:nvSpPr>
          <p:cNvPr id="8715" name="Google Shape;8715;g7c97891937_2_452"/>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716" name="Google Shape;8716;g7c97891937_2_452"/>
          <p:cNvSpPr txBox="1">
            <a:spLocks noGrp="1"/>
          </p:cNvSpPr>
          <p:nvPr>
            <p:ph type="body" idx="1"/>
          </p:nvPr>
        </p:nvSpPr>
        <p:spPr>
          <a:xfrm>
            <a:off x="589684" y="1375964"/>
            <a:ext cx="2539495" cy="326747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17" name="Google Shape;8717;g7c97891937_2_452"/>
          <p:cNvSpPr txBox="1">
            <a:spLocks noGrp="1"/>
          </p:cNvSpPr>
          <p:nvPr>
            <p:ph type="body" idx="2"/>
          </p:nvPr>
        </p:nvSpPr>
        <p:spPr>
          <a:xfrm>
            <a:off x="3277574" y="1375964"/>
            <a:ext cx="2539495" cy="326747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18" name="Google Shape;8718;g7c97891937_2_452"/>
          <p:cNvSpPr txBox="1">
            <a:spLocks noGrp="1"/>
          </p:cNvSpPr>
          <p:nvPr>
            <p:ph type="body" idx="3"/>
          </p:nvPr>
        </p:nvSpPr>
        <p:spPr>
          <a:xfrm>
            <a:off x="5936888" y="1371767"/>
            <a:ext cx="2539495" cy="326747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19" name="Google Shape;8719;g7c97891937_2_452"/>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720" name="Google Shape;8720;g7c97891937_2_452"/>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721" name="Google Shape;8721;g7c97891937_2_452"/>
          <p:cNvSpPr txBox="1">
            <a:spLocks noGrp="1"/>
          </p:cNvSpPr>
          <p:nvPr>
            <p:ph type="title"/>
          </p:nvPr>
        </p:nvSpPr>
        <p:spPr>
          <a:xfrm>
            <a:off x="589684" y="156945"/>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8722" name="Google Shape;8722;g7c97891937_2_452"/>
          <p:cNvGrpSpPr/>
          <p:nvPr/>
        </p:nvGrpSpPr>
        <p:grpSpPr>
          <a:xfrm>
            <a:off x="-1" y="901"/>
            <a:ext cx="9144000" cy="5142599"/>
            <a:chOff x="-1" y="1201"/>
            <a:chExt cx="12192001" cy="6856799"/>
          </a:xfrm>
        </p:grpSpPr>
        <p:pic>
          <p:nvPicPr>
            <p:cNvPr id="8723" name="Google Shape;8723;g7c97891937_2_452"/>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8724" name="Google Shape;8724;g7c97891937_2_452"/>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8725" name="Google Shape;8725;g7c97891937_2_452"/>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8726"/>
        <p:cNvGrpSpPr/>
        <p:nvPr/>
      </p:nvGrpSpPr>
      <p:grpSpPr>
        <a:xfrm>
          <a:off x="0" y="0"/>
          <a:ext cx="0" cy="0"/>
          <a:chOff x="0" y="0"/>
          <a:chExt cx="0" cy="0"/>
        </a:xfrm>
      </p:grpSpPr>
      <p:sp>
        <p:nvSpPr>
          <p:cNvPr id="8727" name="Google Shape;8727;g7c97891937_2_464"/>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728" name="Google Shape;8728;g7c97891937_2_464"/>
          <p:cNvSpPr txBox="1">
            <a:spLocks noGrp="1"/>
          </p:cNvSpPr>
          <p:nvPr>
            <p:ph type="body" idx="1"/>
          </p:nvPr>
        </p:nvSpPr>
        <p:spPr>
          <a:xfrm>
            <a:off x="586002" y="1464968"/>
            <a:ext cx="1670870" cy="3131887"/>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29" name="Google Shape;8729;g7c97891937_2_464"/>
          <p:cNvSpPr txBox="1">
            <a:spLocks noGrp="1"/>
          </p:cNvSpPr>
          <p:nvPr>
            <p:ph type="body" idx="2"/>
          </p:nvPr>
        </p:nvSpPr>
        <p:spPr>
          <a:xfrm>
            <a:off x="2659172" y="1464968"/>
            <a:ext cx="1670870" cy="3131887"/>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30" name="Google Shape;8730;g7c97891937_2_464"/>
          <p:cNvSpPr txBox="1">
            <a:spLocks noGrp="1"/>
          </p:cNvSpPr>
          <p:nvPr>
            <p:ph type="body" idx="3"/>
          </p:nvPr>
        </p:nvSpPr>
        <p:spPr>
          <a:xfrm>
            <a:off x="4732341" y="1464968"/>
            <a:ext cx="1670870" cy="3131887"/>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31" name="Google Shape;8731;g7c97891937_2_464"/>
          <p:cNvSpPr txBox="1">
            <a:spLocks noGrp="1"/>
          </p:cNvSpPr>
          <p:nvPr>
            <p:ph type="body" idx="4"/>
          </p:nvPr>
        </p:nvSpPr>
        <p:spPr>
          <a:xfrm>
            <a:off x="6805513" y="1464968"/>
            <a:ext cx="1670870" cy="3131887"/>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32" name="Google Shape;8732;g7c97891937_2_464"/>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733" name="Google Shape;8733;g7c97891937_2_464"/>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734" name="Google Shape;8734;g7c97891937_2_464"/>
          <p:cNvSpPr txBox="1">
            <a:spLocks noGrp="1"/>
          </p:cNvSpPr>
          <p:nvPr>
            <p:ph type="title"/>
          </p:nvPr>
        </p:nvSpPr>
        <p:spPr>
          <a:xfrm>
            <a:off x="589684" y="156945"/>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8735" name="Google Shape;8735;g7c97891937_2_464"/>
          <p:cNvGrpSpPr/>
          <p:nvPr/>
        </p:nvGrpSpPr>
        <p:grpSpPr>
          <a:xfrm>
            <a:off x="-1" y="901"/>
            <a:ext cx="9144000" cy="5142599"/>
            <a:chOff x="-1" y="1201"/>
            <a:chExt cx="12192001" cy="6856799"/>
          </a:xfrm>
        </p:grpSpPr>
        <p:pic>
          <p:nvPicPr>
            <p:cNvPr id="8736" name="Google Shape;8736;g7c97891937_2_464"/>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8737" name="Google Shape;8737;g7c97891937_2_464"/>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8738" name="Google Shape;8738;g7c97891937_2_464"/>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8739"/>
        <p:cNvGrpSpPr/>
        <p:nvPr/>
      </p:nvGrpSpPr>
      <p:grpSpPr>
        <a:xfrm>
          <a:off x="0" y="0"/>
          <a:ext cx="0" cy="0"/>
          <a:chOff x="0" y="0"/>
          <a:chExt cx="0" cy="0"/>
        </a:xfrm>
      </p:grpSpPr>
      <p:sp>
        <p:nvSpPr>
          <p:cNvPr id="8740" name="Google Shape;8740;g7c97891937_2_477"/>
          <p:cNvSpPr txBox="1">
            <a:spLocks noGrp="1"/>
          </p:cNvSpPr>
          <p:nvPr>
            <p:ph type="body" idx="1"/>
          </p:nvPr>
        </p:nvSpPr>
        <p:spPr>
          <a:xfrm>
            <a:off x="589684" y="1369219"/>
            <a:ext cx="7886700" cy="2145506"/>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41" name="Google Shape;8741;g7c97891937_2_477"/>
          <p:cNvSpPr txBox="1">
            <a:spLocks noGrp="1"/>
          </p:cNvSpPr>
          <p:nvPr>
            <p:ph type="body" idx="2"/>
          </p:nvPr>
        </p:nvSpPr>
        <p:spPr>
          <a:xfrm>
            <a:off x="589684" y="3615928"/>
            <a:ext cx="7886700" cy="1016795"/>
          </a:xfrm>
          <a:prstGeom prst="rect">
            <a:avLst/>
          </a:prstGeom>
          <a:noFill/>
          <a:ln>
            <a:noFill/>
          </a:ln>
        </p:spPr>
        <p:txBody>
          <a:bodyPr spcFirstLastPara="1" wrap="square" lIns="68575" tIns="34275" rIns="68575" bIns="34275" anchor="t" anchorCtr="0">
            <a:noAutofit/>
          </a:bodyPr>
          <a:lstStyle>
            <a:lvl1pPr marL="457200" lvl="0" indent="-336550" algn="l">
              <a:lnSpc>
                <a:spcPct val="90000"/>
              </a:lnSpc>
              <a:spcBef>
                <a:spcPts val="800"/>
              </a:spcBef>
              <a:spcAft>
                <a:spcPts val="0"/>
              </a:spcAft>
              <a:buClr>
                <a:srgbClr val="333333"/>
              </a:buClr>
              <a:buSzPts val="1700"/>
              <a:buChar char="•"/>
              <a:defRPr sz="1700"/>
            </a:lvl1pPr>
            <a:lvl2pPr marL="914400" lvl="1" indent="-317500" algn="l">
              <a:lnSpc>
                <a:spcPct val="90000"/>
              </a:lnSpc>
              <a:spcBef>
                <a:spcPts val="400"/>
              </a:spcBef>
              <a:spcAft>
                <a:spcPts val="0"/>
              </a:spcAft>
              <a:buClr>
                <a:srgbClr val="333333"/>
              </a:buClr>
              <a:buSzPts val="1400"/>
              <a:buChar char="•"/>
              <a:defRPr sz="1400"/>
            </a:lvl2pPr>
            <a:lvl3pPr marL="1371600" lvl="2" indent="-298450" algn="l">
              <a:lnSpc>
                <a:spcPct val="90000"/>
              </a:lnSpc>
              <a:spcBef>
                <a:spcPts val="400"/>
              </a:spcBef>
              <a:spcAft>
                <a:spcPts val="0"/>
              </a:spcAft>
              <a:buClr>
                <a:srgbClr val="333333"/>
              </a:buClr>
              <a:buSzPts val="1100"/>
              <a:buChar char="•"/>
              <a:defRPr sz="1100"/>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42" name="Google Shape;8742;g7c97891937_2_477"/>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743" name="Google Shape;8743;g7c97891937_2_477"/>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744" name="Google Shape;8744;g7c97891937_2_477"/>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745" name="Google Shape;8745;g7c97891937_2_477"/>
          <p:cNvSpPr txBox="1">
            <a:spLocks noGrp="1"/>
          </p:cNvSpPr>
          <p:nvPr>
            <p:ph type="title"/>
          </p:nvPr>
        </p:nvSpPr>
        <p:spPr>
          <a:xfrm>
            <a:off x="589684" y="156945"/>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8746" name="Google Shape;8746;g7c97891937_2_477"/>
          <p:cNvGrpSpPr/>
          <p:nvPr/>
        </p:nvGrpSpPr>
        <p:grpSpPr>
          <a:xfrm>
            <a:off x="-1" y="901"/>
            <a:ext cx="9144000" cy="5142599"/>
            <a:chOff x="-1" y="1201"/>
            <a:chExt cx="12192001" cy="6856799"/>
          </a:xfrm>
        </p:grpSpPr>
        <p:pic>
          <p:nvPicPr>
            <p:cNvPr id="8747" name="Google Shape;8747;g7c97891937_2_477"/>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8748" name="Google Shape;8748;g7c97891937_2_477"/>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8749" name="Google Shape;8749;g7c97891937_2_477"/>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8750"/>
        <p:cNvGrpSpPr/>
        <p:nvPr/>
      </p:nvGrpSpPr>
      <p:grpSpPr>
        <a:xfrm>
          <a:off x="0" y="0"/>
          <a:ext cx="0" cy="0"/>
          <a:chOff x="0" y="0"/>
          <a:chExt cx="0" cy="0"/>
        </a:xfrm>
      </p:grpSpPr>
      <p:sp>
        <p:nvSpPr>
          <p:cNvPr id="8751" name="Google Shape;8751;g7c97891937_2_488"/>
          <p:cNvSpPr txBox="1">
            <a:spLocks noGrp="1"/>
          </p:cNvSpPr>
          <p:nvPr>
            <p:ph type="body" idx="1"/>
          </p:nvPr>
        </p:nvSpPr>
        <p:spPr>
          <a:xfrm>
            <a:off x="589684" y="1369219"/>
            <a:ext cx="3886200" cy="215503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52" name="Google Shape;8752;g7c97891937_2_488"/>
          <p:cNvSpPr txBox="1">
            <a:spLocks noGrp="1"/>
          </p:cNvSpPr>
          <p:nvPr>
            <p:ph type="body" idx="2"/>
          </p:nvPr>
        </p:nvSpPr>
        <p:spPr>
          <a:xfrm>
            <a:off x="4590184" y="1369219"/>
            <a:ext cx="3886200" cy="215503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53" name="Google Shape;8753;g7c97891937_2_488"/>
          <p:cNvSpPr txBox="1">
            <a:spLocks noGrp="1"/>
          </p:cNvSpPr>
          <p:nvPr>
            <p:ph type="body" idx="3"/>
          </p:nvPr>
        </p:nvSpPr>
        <p:spPr>
          <a:xfrm>
            <a:off x="589684" y="3615928"/>
            <a:ext cx="7886700" cy="1016795"/>
          </a:xfrm>
          <a:prstGeom prst="rect">
            <a:avLst/>
          </a:prstGeom>
          <a:noFill/>
          <a:ln>
            <a:noFill/>
          </a:ln>
        </p:spPr>
        <p:txBody>
          <a:bodyPr spcFirstLastPara="1" wrap="square" lIns="68575" tIns="34275" rIns="68575" bIns="34275" anchor="t" anchorCtr="0">
            <a:noAutofit/>
          </a:bodyPr>
          <a:lstStyle>
            <a:lvl1pPr marL="457200" lvl="0" indent="-336550" algn="l">
              <a:lnSpc>
                <a:spcPct val="90000"/>
              </a:lnSpc>
              <a:spcBef>
                <a:spcPts val="800"/>
              </a:spcBef>
              <a:spcAft>
                <a:spcPts val="0"/>
              </a:spcAft>
              <a:buClr>
                <a:srgbClr val="333333"/>
              </a:buClr>
              <a:buSzPts val="1700"/>
              <a:buChar char="•"/>
              <a:defRPr sz="1700"/>
            </a:lvl1pPr>
            <a:lvl2pPr marL="914400" lvl="1" indent="-317500" algn="l">
              <a:lnSpc>
                <a:spcPct val="90000"/>
              </a:lnSpc>
              <a:spcBef>
                <a:spcPts val="400"/>
              </a:spcBef>
              <a:spcAft>
                <a:spcPts val="0"/>
              </a:spcAft>
              <a:buClr>
                <a:srgbClr val="333333"/>
              </a:buClr>
              <a:buSzPts val="1400"/>
              <a:buChar char="•"/>
              <a:defRPr sz="1400"/>
            </a:lvl2pPr>
            <a:lvl3pPr marL="1371600" lvl="2" indent="-298450" algn="l">
              <a:lnSpc>
                <a:spcPct val="90000"/>
              </a:lnSpc>
              <a:spcBef>
                <a:spcPts val="400"/>
              </a:spcBef>
              <a:spcAft>
                <a:spcPts val="0"/>
              </a:spcAft>
              <a:buClr>
                <a:srgbClr val="333333"/>
              </a:buClr>
              <a:buSzPts val="1100"/>
              <a:buChar char="•"/>
              <a:defRPr sz="1100"/>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54" name="Google Shape;8754;g7c97891937_2_488"/>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755" name="Google Shape;8755;g7c97891937_2_488"/>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756" name="Google Shape;8756;g7c97891937_2_488"/>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757" name="Google Shape;8757;g7c97891937_2_488"/>
          <p:cNvSpPr txBox="1">
            <a:spLocks noGrp="1"/>
          </p:cNvSpPr>
          <p:nvPr>
            <p:ph type="title"/>
          </p:nvPr>
        </p:nvSpPr>
        <p:spPr>
          <a:xfrm>
            <a:off x="589684" y="156945"/>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8758" name="Google Shape;8758;g7c97891937_2_488"/>
          <p:cNvGrpSpPr/>
          <p:nvPr/>
        </p:nvGrpSpPr>
        <p:grpSpPr>
          <a:xfrm>
            <a:off x="-1" y="901"/>
            <a:ext cx="9144000" cy="5142599"/>
            <a:chOff x="-1" y="1201"/>
            <a:chExt cx="12192001" cy="6856799"/>
          </a:xfrm>
        </p:grpSpPr>
        <p:pic>
          <p:nvPicPr>
            <p:cNvPr id="8759" name="Google Shape;8759;g7c97891937_2_488"/>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8760" name="Google Shape;8760;g7c97891937_2_488"/>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8761" name="Google Shape;8761;g7c97891937_2_488"/>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8762"/>
        <p:cNvGrpSpPr/>
        <p:nvPr/>
      </p:nvGrpSpPr>
      <p:grpSpPr>
        <a:xfrm>
          <a:off x="0" y="0"/>
          <a:ext cx="0" cy="0"/>
          <a:chOff x="0" y="0"/>
          <a:chExt cx="0" cy="0"/>
        </a:xfrm>
      </p:grpSpPr>
      <p:sp>
        <p:nvSpPr>
          <p:cNvPr id="8763" name="Google Shape;8763;g7c97891937_2_500"/>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764" name="Google Shape;8764;g7c97891937_2_500"/>
          <p:cNvSpPr txBox="1">
            <a:spLocks noGrp="1"/>
          </p:cNvSpPr>
          <p:nvPr>
            <p:ph type="body" idx="1"/>
          </p:nvPr>
        </p:nvSpPr>
        <p:spPr>
          <a:xfrm>
            <a:off x="589684" y="1375964"/>
            <a:ext cx="2539495" cy="211971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65" name="Google Shape;8765;g7c97891937_2_500"/>
          <p:cNvSpPr txBox="1">
            <a:spLocks noGrp="1"/>
          </p:cNvSpPr>
          <p:nvPr>
            <p:ph type="body" idx="2"/>
          </p:nvPr>
        </p:nvSpPr>
        <p:spPr>
          <a:xfrm>
            <a:off x="3261987" y="1375964"/>
            <a:ext cx="2539495" cy="211971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66" name="Google Shape;8766;g7c97891937_2_500"/>
          <p:cNvSpPr txBox="1">
            <a:spLocks noGrp="1"/>
          </p:cNvSpPr>
          <p:nvPr>
            <p:ph type="body" idx="3"/>
          </p:nvPr>
        </p:nvSpPr>
        <p:spPr>
          <a:xfrm>
            <a:off x="589684" y="3615928"/>
            <a:ext cx="7886700" cy="1016795"/>
          </a:xfrm>
          <a:prstGeom prst="rect">
            <a:avLst/>
          </a:prstGeom>
          <a:noFill/>
          <a:ln>
            <a:noFill/>
          </a:ln>
        </p:spPr>
        <p:txBody>
          <a:bodyPr spcFirstLastPara="1" wrap="square" lIns="68575" tIns="34275" rIns="68575" bIns="34275" anchor="t" anchorCtr="0">
            <a:noAutofit/>
          </a:bodyPr>
          <a:lstStyle>
            <a:lvl1pPr marL="457200" lvl="0" indent="-336550" algn="l">
              <a:lnSpc>
                <a:spcPct val="90000"/>
              </a:lnSpc>
              <a:spcBef>
                <a:spcPts val="800"/>
              </a:spcBef>
              <a:spcAft>
                <a:spcPts val="0"/>
              </a:spcAft>
              <a:buClr>
                <a:srgbClr val="333333"/>
              </a:buClr>
              <a:buSzPts val="1700"/>
              <a:buChar char="•"/>
              <a:defRPr sz="1700"/>
            </a:lvl1pPr>
            <a:lvl2pPr marL="914400" lvl="1" indent="-317500" algn="l">
              <a:lnSpc>
                <a:spcPct val="90000"/>
              </a:lnSpc>
              <a:spcBef>
                <a:spcPts val="400"/>
              </a:spcBef>
              <a:spcAft>
                <a:spcPts val="0"/>
              </a:spcAft>
              <a:buClr>
                <a:srgbClr val="333333"/>
              </a:buClr>
              <a:buSzPts val="1400"/>
              <a:buChar char="•"/>
              <a:defRPr sz="1400"/>
            </a:lvl2pPr>
            <a:lvl3pPr marL="1371600" lvl="2" indent="-298450" algn="l">
              <a:lnSpc>
                <a:spcPct val="90000"/>
              </a:lnSpc>
              <a:spcBef>
                <a:spcPts val="400"/>
              </a:spcBef>
              <a:spcAft>
                <a:spcPts val="0"/>
              </a:spcAft>
              <a:buClr>
                <a:srgbClr val="333333"/>
              </a:buClr>
              <a:buSzPts val="1100"/>
              <a:buChar char="•"/>
              <a:defRPr sz="1100"/>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67" name="Google Shape;8767;g7c97891937_2_500"/>
          <p:cNvSpPr txBox="1">
            <a:spLocks noGrp="1"/>
          </p:cNvSpPr>
          <p:nvPr>
            <p:ph type="body" idx="4"/>
          </p:nvPr>
        </p:nvSpPr>
        <p:spPr>
          <a:xfrm>
            <a:off x="5936888" y="1371767"/>
            <a:ext cx="2539495" cy="2119711"/>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68" name="Google Shape;8768;g7c97891937_2_500"/>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769" name="Google Shape;8769;g7c97891937_2_500"/>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770" name="Google Shape;8770;g7c97891937_2_500"/>
          <p:cNvSpPr txBox="1">
            <a:spLocks noGrp="1"/>
          </p:cNvSpPr>
          <p:nvPr>
            <p:ph type="title"/>
          </p:nvPr>
        </p:nvSpPr>
        <p:spPr>
          <a:xfrm>
            <a:off x="589684" y="156945"/>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8771" name="Google Shape;8771;g7c97891937_2_500"/>
          <p:cNvGrpSpPr/>
          <p:nvPr/>
        </p:nvGrpSpPr>
        <p:grpSpPr>
          <a:xfrm>
            <a:off x="-1" y="901"/>
            <a:ext cx="9144000" cy="5142599"/>
            <a:chOff x="-1" y="1201"/>
            <a:chExt cx="12192001" cy="6856799"/>
          </a:xfrm>
        </p:grpSpPr>
        <p:pic>
          <p:nvPicPr>
            <p:cNvPr id="8772" name="Google Shape;8772;g7c97891937_2_500"/>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8773" name="Google Shape;8773;g7c97891937_2_500"/>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8774" name="Google Shape;8774;g7c97891937_2_500"/>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8775"/>
        <p:cNvGrpSpPr/>
        <p:nvPr/>
      </p:nvGrpSpPr>
      <p:grpSpPr>
        <a:xfrm>
          <a:off x="0" y="0"/>
          <a:ext cx="0" cy="0"/>
          <a:chOff x="0" y="0"/>
          <a:chExt cx="0" cy="0"/>
        </a:xfrm>
      </p:grpSpPr>
      <p:sp>
        <p:nvSpPr>
          <p:cNvPr id="8776" name="Google Shape;8776;g7c97891937_2_513"/>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777" name="Google Shape;8777;g7c97891937_2_513"/>
          <p:cNvSpPr txBox="1">
            <a:spLocks noGrp="1"/>
          </p:cNvSpPr>
          <p:nvPr>
            <p:ph type="body" idx="1"/>
          </p:nvPr>
        </p:nvSpPr>
        <p:spPr>
          <a:xfrm>
            <a:off x="586002" y="1464968"/>
            <a:ext cx="1670870" cy="2028957"/>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78" name="Google Shape;8778;g7c97891937_2_513"/>
          <p:cNvSpPr txBox="1">
            <a:spLocks noGrp="1"/>
          </p:cNvSpPr>
          <p:nvPr>
            <p:ph type="body" idx="2"/>
          </p:nvPr>
        </p:nvSpPr>
        <p:spPr>
          <a:xfrm>
            <a:off x="2659172" y="1464968"/>
            <a:ext cx="1670870" cy="2028957"/>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79" name="Google Shape;8779;g7c97891937_2_513"/>
          <p:cNvSpPr txBox="1">
            <a:spLocks noGrp="1"/>
          </p:cNvSpPr>
          <p:nvPr>
            <p:ph type="body" idx="3"/>
          </p:nvPr>
        </p:nvSpPr>
        <p:spPr>
          <a:xfrm>
            <a:off x="4732341" y="1464968"/>
            <a:ext cx="1670870" cy="2028957"/>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80" name="Google Shape;8780;g7c97891937_2_513"/>
          <p:cNvSpPr txBox="1">
            <a:spLocks noGrp="1"/>
          </p:cNvSpPr>
          <p:nvPr>
            <p:ph type="body" idx="4"/>
          </p:nvPr>
        </p:nvSpPr>
        <p:spPr>
          <a:xfrm>
            <a:off x="6805513" y="1464968"/>
            <a:ext cx="1670870" cy="2028957"/>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81" name="Google Shape;8781;g7c97891937_2_513"/>
          <p:cNvSpPr txBox="1">
            <a:spLocks noGrp="1"/>
          </p:cNvSpPr>
          <p:nvPr>
            <p:ph type="body" idx="5"/>
          </p:nvPr>
        </p:nvSpPr>
        <p:spPr>
          <a:xfrm>
            <a:off x="589684" y="3615928"/>
            <a:ext cx="7886700" cy="1016795"/>
          </a:xfrm>
          <a:prstGeom prst="rect">
            <a:avLst/>
          </a:prstGeom>
          <a:noFill/>
          <a:ln>
            <a:noFill/>
          </a:ln>
        </p:spPr>
        <p:txBody>
          <a:bodyPr spcFirstLastPara="1" wrap="square" lIns="68575" tIns="34275" rIns="68575" bIns="34275" anchor="t" anchorCtr="0">
            <a:noAutofit/>
          </a:bodyPr>
          <a:lstStyle>
            <a:lvl1pPr marL="457200" lvl="0" indent="-336550" algn="l">
              <a:lnSpc>
                <a:spcPct val="90000"/>
              </a:lnSpc>
              <a:spcBef>
                <a:spcPts val="800"/>
              </a:spcBef>
              <a:spcAft>
                <a:spcPts val="0"/>
              </a:spcAft>
              <a:buClr>
                <a:srgbClr val="333333"/>
              </a:buClr>
              <a:buSzPts val="1700"/>
              <a:buChar char="•"/>
              <a:defRPr sz="1700"/>
            </a:lvl1pPr>
            <a:lvl2pPr marL="914400" lvl="1" indent="-317500" algn="l">
              <a:lnSpc>
                <a:spcPct val="90000"/>
              </a:lnSpc>
              <a:spcBef>
                <a:spcPts val="400"/>
              </a:spcBef>
              <a:spcAft>
                <a:spcPts val="0"/>
              </a:spcAft>
              <a:buClr>
                <a:srgbClr val="333333"/>
              </a:buClr>
              <a:buSzPts val="1400"/>
              <a:buChar char="•"/>
              <a:defRPr sz="1400"/>
            </a:lvl2pPr>
            <a:lvl3pPr marL="1371600" lvl="2" indent="-298450" algn="l">
              <a:lnSpc>
                <a:spcPct val="90000"/>
              </a:lnSpc>
              <a:spcBef>
                <a:spcPts val="400"/>
              </a:spcBef>
              <a:spcAft>
                <a:spcPts val="0"/>
              </a:spcAft>
              <a:buClr>
                <a:srgbClr val="333333"/>
              </a:buClr>
              <a:buSzPts val="1100"/>
              <a:buChar char="•"/>
              <a:defRPr sz="1100"/>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82" name="Google Shape;8782;g7c97891937_2_513"/>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783" name="Google Shape;8783;g7c97891937_2_513"/>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784" name="Google Shape;8784;g7c97891937_2_513"/>
          <p:cNvSpPr txBox="1">
            <a:spLocks noGrp="1"/>
          </p:cNvSpPr>
          <p:nvPr>
            <p:ph type="title"/>
          </p:nvPr>
        </p:nvSpPr>
        <p:spPr>
          <a:xfrm>
            <a:off x="589684" y="156945"/>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8785" name="Google Shape;8785;g7c97891937_2_513"/>
          <p:cNvGrpSpPr/>
          <p:nvPr/>
        </p:nvGrpSpPr>
        <p:grpSpPr>
          <a:xfrm>
            <a:off x="-1" y="901"/>
            <a:ext cx="9144000" cy="5142599"/>
            <a:chOff x="-1" y="1201"/>
            <a:chExt cx="12192001" cy="6856799"/>
          </a:xfrm>
        </p:grpSpPr>
        <p:pic>
          <p:nvPicPr>
            <p:cNvPr id="8786" name="Google Shape;8786;g7c97891937_2_513"/>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8787" name="Google Shape;8787;g7c97891937_2_513"/>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8788" name="Google Shape;8788;g7c97891937_2_513"/>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ustomers" type="tx">
  <p:cSld name="TITLE_AND_BODY">
    <p:spTree>
      <p:nvGrpSpPr>
        <p:cNvPr id="1" name="Shape 8789"/>
        <p:cNvGrpSpPr/>
        <p:nvPr/>
      </p:nvGrpSpPr>
      <p:grpSpPr>
        <a:xfrm>
          <a:off x="0" y="0"/>
          <a:ext cx="0" cy="0"/>
          <a:chOff x="0" y="0"/>
          <a:chExt cx="0" cy="0"/>
        </a:xfrm>
      </p:grpSpPr>
      <p:sp>
        <p:nvSpPr>
          <p:cNvPr id="8790" name="Google Shape;8790;g7c97891937_2_527"/>
          <p:cNvSpPr txBox="1"/>
          <p:nvPr/>
        </p:nvSpPr>
        <p:spPr>
          <a:xfrm>
            <a:off x="6256296" y="322770"/>
            <a:ext cx="2625300" cy="195300"/>
          </a:xfrm>
          <a:prstGeom prst="rect">
            <a:avLst/>
          </a:prstGeom>
          <a:noFill/>
          <a:ln>
            <a:noFill/>
          </a:ln>
        </p:spPr>
        <p:txBody>
          <a:bodyPr spcFirstLastPara="1" wrap="square" lIns="19050" tIns="19050" rIns="19050" bIns="19050" anchor="ctr" anchorCtr="0">
            <a:noAutofit/>
          </a:bodyPr>
          <a:lstStyle/>
          <a:p>
            <a:pPr marL="0" marR="0" lvl="0" indent="0" algn="r" rtl="0">
              <a:lnSpc>
                <a:spcPct val="100000"/>
              </a:lnSpc>
              <a:spcBef>
                <a:spcPts val="0"/>
              </a:spcBef>
              <a:spcAft>
                <a:spcPts val="0"/>
              </a:spcAft>
              <a:buClr>
                <a:srgbClr val="454545"/>
              </a:buClr>
              <a:buSzPts val="900"/>
              <a:buFont typeface="Open Sans Light"/>
              <a:buNone/>
            </a:pPr>
            <a:r>
              <a:rPr lang="en-US" sz="900" b="0" i="0" u="none" strike="noStrike" cap="none">
                <a:solidFill>
                  <a:srgbClr val="454545"/>
                </a:solidFill>
                <a:latin typeface="Open Sans Light"/>
                <a:ea typeface="Open Sans Light"/>
                <a:cs typeface="Open Sans Light"/>
                <a:sym typeface="Open Sans Light"/>
              </a:rPr>
              <a:t>Learn more at</a:t>
            </a:r>
            <a:r>
              <a:rPr lang="en-US" sz="900" b="0" i="0" u="none" strike="noStrike" cap="none">
                <a:solidFill>
                  <a:srgbClr val="0178BC"/>
                </a:solidFill>
                <a:latin typeface="Open Sans Light"/>
                <a:ea typeface="Open Sans Light"/>
                <a:cs typeface="Open Sans Light"/>
                <a:sym typeface="Open Sans Light"/>
              </a:rPr>
              <a:t> </a:t>
            </a:r>
            <a:r>
              <a:rPr lang="en-US" sz="900" b="0" i="0" u="sng" strike="noStrike" cap="none">
                <a:solidFill>
                  <a:schemeClr val="hlink"/>
                </a:solidFill>
                <a:latin typeface="Open Sans Light"/>
                <a:ea typeface="Open Sans Light"/>
                <a:cs typeface="Open Sans Light"/>
                <a:sym typeface="Open Sans Light"/>
                <a:hlinkClick r:id="rId2"/>
              </a:rPr>
              <a:t>orchestranetworks.com/customers/</a:t>
            </a:r>
            <a:endParaRPr sz="500" b="0" i="0" u="none" strike="noStrike" cap="none">
              <a:solidFill>
                <a:srgbClr val="000000"/>
              </a:solidFill>
              <a:latin typeface="Arial"/>
              <a:ea typeface="Arial"/>
              <a:cs typeface="Arial"/>
              <a:sym typeface="Arial"/>
            </a:endParaRPr>
          </a:p>
        </p:txBody>
      </p:sp>
      <p:sp>
        <p:nvSpPr>
          <p:cNvPr id="8791" name="Google Shape;8791;g7c97891937_2_527"/>
          <p:cNvSpPr txBox="1">
            <a:spLocks noGrp="1"/>
          </p:cNvSpPr>
          <p:nvPr>
            <p:ph type="sldNum" idx="12"/>
          </p:nvPr>
        </p:nvSpPr>
        <p:spPr>
          <a:xfrm>
            <a:off x="115897" y="4781416"/>
            <a:ext cx="151650" cy="166725"/>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1pPr>
            <a:lvl2pPr marL="0" marR="0" lvl="1" indent="0" algn="ctr">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2pPr>
            <a:lvl3pPr marL="0" marR="0" lvl="2" indent="0" algn="ctr">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3pPr>
            <a:lvl4pPr marL="0" marR="0" lvl="3" indent="0" algn="ctr">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4pPr>
            <a:lvl5pPr marL="0" marR="0" lvl="4" indent="0" algn="ctr">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5pPr>
            <a:lvl6pPr marL="0" marR="0" lvl="5" indent="0" algn="ctr">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6pPr>
            <a:lvl7pPr marL="0" marR="0" lvl="6" indent="0" algn="ctr">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7pPr>
            <a:lvl8pPr marL="0" marR="0" lvl="7" indent="0" algn="ctr">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8pPr>
            <a:lvl9pPr marL="0" marR="0" lvl="8" indent="0" algn="ctr">
              <a:lnSpc>
                <a:spcPct val="100000"/>
              </a:lnSpc>
              <a:spcBef>
                <a:spcPts val="0"/>
              </a:spcBef>
              <a:spcAft>
                <a:spcPts val="0"/>
              </a:spcAft>
              <a:buClr>
                <a:srgbClr val="333E85"/>
              </a:buClr>
              <a:buSzPts val="800"/>
              <a:buFont typeface="Open Sans Light"/>
              <a:buNone/>
              <a:defRPr sz="800" b="0" i="0" u="none" strike="noStrike" cap="none">
                <a:solidFill>
                  <a:srgbClr val="333E85"/>
                </a:solidFill>
                <a:latin typeface="Open Sans Light"/>
                <a:ea typeface="Open Sans Light"/>
                <a:cs typeface="Open Sans Light"/>
                <a:sym typeface="Open Sans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2 Lines Title Subtitle 1">
  <p:cSld name="1_2 Lines Title Subtitle">
    <p:spTree>
      <p:nvGrpSpPr>
        <p:cNvPr id="1" name="Shape 8792"/>
        <p:cNvGrpSpPr/>
        <p:nvPr/>
      </p:nvGrpSpPr>
      <p:grpSpPr>
        <a:xfrm>
          <a:off x="0" y="0"/>
          <a:ext cx="0" cy="0"/>
          <a:chOff x="0" y="0"/>
          <a:chExt cx="0" cy="0"/>
        </a:xfrm>
      </p:grpSpPr>
      <p:sp>
        <p:nvSpPr>
          <p:cNvPr id="8793" name="Google Shape;8793;g7c97891937_2_530"/>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8D8D8D"/>
              </a:buClr>
              <a:buSzPts val="500"/>
              <a:buFont typeface="Verdana"/>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794" name="Google Shape;8794;g7c97891937_2_530"/>
          <p:cNvSpPr txBox="1">
            <a:spLocks noGrp="1"/>
          </p:cNvSpPr>
          <p:nvPr>
            <p:ph type="title"/>
          </p:nvPr>
        </p:nvSpPr>
        <p:spPr>
          <a:xfrm>
            <a:off x="589684" y="156946"/>
            <a:ext cx="7886700" cy="854100"/>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Font typeface="verdan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795" name="Google Shape;8795;g7c97891937_2_530"/>
          <p:cNvSpPr txBox="1"/>
          <p:nvPr/>
        </p:nvSpPr>
        <p:spPr>
          <a:xfrm>
            <a:off x="6883976" y="4859698"/>
            <a:ext cx="2057400" cy="273825"/>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900"/>
              <a:buFont typeface="Verdana"/>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796" name="Google Shape;8796;g7c97891937_2_530"/>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Clr>
                <a:srgbClr val="8D8D8D"/>
              </a:buClr>
              <a:buSzPts val="1100"/>
              <a:buFont typeface="Verdana"/>
              <a:buNone/>
              <a:defRPr sz="500">
                <a:solidFill>
                  <a:srgbClr val="8D8D8D"/>
                </a:solidFill>
              </a:defRPr>
            </a:lvl1pPr>
            <a:lvl2pPr lvl="1" algn="l">
              <a:lnSpc>
                <a:spcPct val="100000"/>
              </a:lnSpc>
              <a:spcBef>
                <a:spcPts val="0"/>
              </a:spcBef>
              <a:spcAft>
                <a:spcPts val="0"/>
              </a:spcAft>
              <a:buClr>
                <a:schemeClr val="dk1"/>
              </a:buClr>
              <a:buSzPts val="1100"/>
              <a:buFont typeface="Verdana"/>
              <a:buNone/>
              <a:defRPr/>
            </a:lvl2pPr>
            <a:lvl3pPr lvl="2" algn="l">
              <a:lnSpc>
                <a:spcPct val="100000"/>
              </a:lnSpc>
              <a:spcBef>
                <a:spcPts val="0"/>
              </a:spcBef>
              <a:spcAft>
                <a:spcPts val="0"/>
              </a:spcAft>
              <a:buClr>
                <a:schemeClr val="dk1"/>
              </a:buClr>
              <a:buSzPts val="1100"/>
              <a:buFont typeface="Verdana"/>
              <a:buNone/>
              <a:defRPr/>
            </a:lvl3pPr>
            <a:lvl4pPr lvl="3" algn="l">
              <a:lnSpc>
                <a:spcPct val="100000"/>
              </a:lnSpc>
              <a:spcBef>
                <a:spcPts val="0"/>
              </a:spcBef>
              <a:spcAft>
                <a:spcPts val="0"/>
              </a:spcAft>
              <a:buClr>
                <a:schemeClr val="dk1"/>
              </a:buClr>
              <a:buSzPts val="1100"/>
              <a:buFont typeface="Verdana"/>
              <a:buNone/>
              <a:defRPr/>
            </a:lvl4pPr>
            <a:lvl5pPr lvl="4" algn="l">
              <a:lnSpc>
                <a:spcPct val="100000"/>
              </a:lnSpc>
              <a:spcBef>
                <a:spcPts val="0"/>
              </a:spcBef>
              <a:spcAft>
                <a:spcPts val="0"/>
              </a:spcAft>
              <a:buClr>
                <a:schemeClr val="dk1"/>
              </a:buClr>
              <a:buSzPts val="1100"/>
              <a:buFont typeface="Verdana"/>
              <a:buNone/>
              <a:defRPr/>
            </a:lvl5pPr>
            <a:lvl6pPr lvl="5" algn="l">
              <a:lnSpc>
                <a:spcPct val="100000"/>
              </a:lnSpc>
              <a:spcBef>
                <a:spcPts val="0"/>
              </a:spcBef>
              <a:spcAft>
                <a:spcPts val="0"/>
              </a:spcAft>
              <a:buClr>
                <a:schemeClr val="dk1"/>
              </a:buClr>
              <a:buSzPts val="1100"/>
              <a:buFont typeface="Verdana"/>
              <a:buNone/>
              <a:defRPr/>
            </a:lvl6pPr>
            <a:lvl7pPr lvl="6" algn="l">
              <a:lnSpc>
                <a:spcPct val="100000"/>
              </a:lnSpc>
              <a:spcBef>
                <a:spcPts val="0"/>
              </a:spcBef>
              <a:spcAft>
                <a:spcPts val="0"/>
              </a:spcAft>
              <a:buClr>
                <a:schemeClr val="dk1"/>
              </a:buClr>
              <a:buSzPts val="1100"/>
              <a:buFont typeface="Verdana"/>
              <a:buNone/>
              <a:defRPr/>
            </a:lvl7pPr>
            <a:lvl8pPr lvl="7" algn="l">
              <a:lnSpc>
                <a:spcPct val="100000"/>
              </a:lnSpc>
              <a:spcBef>
                <a:spcPts val="0"/>
              </a:spcBef>
              <a:spcAft>
                <a:spcPts val="0"/>
              </a:spcAft>
              <a:buClr>
                <a:schemeClr val="dk1"/>
              </a:buClr>
              <a:buSzPts val="1100"/>
              <a:buFont typeface="Verdana"/>
              <a:buNone/>
              <a:defRPr/>
            </a:lvl8pPr>
            <a:lvl9pPr lvl="8" algn="l">
              <a:lnSpc>
                <a:spcPct val="100000"/>
              </a:lnSpc>
              <a:spcBef>
                <a:spcPts val="0"/>
              </a:spcBef>
              <a:spcAft>
                <a:spcPts val="0"/>
              </a:spcAft>
              <a:buClr>
                <a:schemeClr val="dk1"/>
              </a:buClr>
              <a:buSzPts val="1100"/>
              <a:buFont typeface="Verdana"/>
              <a:buNone/>
              <a:defRPr/>
            </a:lvl9pPr>
          </a:lstStyle>
          <a:p>
            <a:endParaRPr/>
          </a:p>
        </p:txBody>
      </p:sp>
      <p:sp>
        <p:nvSpPr>
          <p:cNvPr id="8797" name="Google Shape;8797;g7c97891937_2_530"/>
          <p:cNvSpPr txBox="1">
            <a:spLocks noGrp="1"/>
          </p:cNvSpPr>
          <p:nvPr>
            <p:ph type="body" idx="1"/>
          </p:nvPr>
        </p:nvSpPr>
        <p:spPr>
          <a:xfrm>
            <a:off x="591379" y="1070172"/>
            <a:ext cx="7886700" cy="851625"/>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rgbClr val="333333"/>
              </a:buClr>
              <a:buSzPts val="1500"/>
              <a:buNone/>
              <a:defRPr sz="1500"/>
            </a:lvl1pPr>
            <a:lvl2pPr marL="914400" lvl="1" indent="-228600" algn="l">
              <a:lnSpc>
                <a:spcPct val="90000"/>
              </a:lnSpc>
              <a:spcBef>
                <a:spcPts val="400"/>
              </a:spcBef>
              <a:spcAft>
                <a:spcPts val="0"/>
              </a:spcAft>
              <a:buClr>
                <a:srgbClr val="333333"/>
              </a:buClr>
              <a:buSzPts val="1400"/>
              <a:buNone/>
              <a:defRPr sz="1400"/>
            </a:lvl2pPr>
            <a:lvl3pPr marL="1371600" lvl="2" indent="-228600" algn="l">
              <a:lnSpc>
                <a:spcPct val="90000"/>
              </a:lnSpc>
              <a:spcBef>
                <a:spcPts val="400"/>
              </a:spcBef>
              <a:spcAft>
                <a:spcPts val="0"/>
              </a:spcAft>
              <a:buClr>
                <a:srgbClr val="333333"/>
              </a:buClr>
              <a:buSzPts val="1100"/>
              <a:buNone/>
              <a:defRPr sz="1100"/>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grpSp>
        <p:nvGrpSpPr>
          <p:cNvPr id="8798" name="Google Shape;8798;g7c97891937_2_530"/>
          <p:cNvGrpSpPr/>
          <p:nvPr/>
        </p:nvGrpSpPr>
        <p:grpSpPr>
          <a:xfrm>
            <a:off x="-1" y="901"/>
            <a:ext cx="9143998" cy="5142599"/>
            <a:chOff x="-1" y="1201"/>
            <a:chExt cx="12191998" cy="6856799"/>
          </a:xfrm>
        </p:grpSpPr>
        <p:pic>
          <p:nvPicPr>
            <p:cNvPr id="8799" name="Google Shape;8799;g7c97891937_2_530"/>
            <p:cNvPicPr preferRelativeResize="0"/>
            <p:nvPr/>
          </p:nvPicPr>
          <p:blipFill rotWithShape="1">
            <a:blip r:embed="rId2">
              <a:alphaModFix/>
            </a:blip>
            <a:srcRect r="27640"/>
            <a:stretch/>
          </p:blipFill>
          <p:spPr>
            <a:xfrm>
              <a:off x="9104241" y="6339632"/>
              <a:ext cx="3087756" cy="518368"/>
            </a:xfrm>
            <a:prstGeom prst="rect">
              <a:avLst/>
            </a:prstGeom>
            <a:noFill/>
            <a:ln>
              <a:noFill/>
            </a:ln>
          </p:spPr>
        </p:pic>
        <p:pic>
          <p:nvPicPr>
            <p:cNvPr id="8800" name="Google Shape;8800;g7c97891937_2_530"/>
            <p:cNvPicPr preferRelativeResize="0"/>
            <p:nvPr/>
          </p:nvPicPr>
          <p:blipFill rotWithShape="1">
            <a:blip r:embed="rId3">
              <a:alphaModFix/>
            </a:blip>
            <a:srcRect/>
            <a:stretch/>
          </p:blipFill>
          <p:spPr>
            <a:xfrm>
              <a:off x="11021261" y="6467757"/>
              <a:ext cx="901799" cy="235697"/>
            </a:xfrm>
            <a:prstGeom prst="rect">
              <a:avLst/>
            </a:prstGeom>
            <a:noFill/>
            <a:ln>
              <a:noFill/>
            </a:ln>
          </p:spPr>
        </p:pic>
        <p:pic>
          <p:nvPicPr>
            <p:cNvPr id="8801" name="Google Shape;8801;g7c97891937_2_530"/>
            <p:cNvPicPr preferRelativeResize="0"/>
            <p:nvPr/>
          </p:nvPicPr>
          <p:blipFill rotWithShape="1">
            <a:blip r:embed="rId4">
              <a:alphaModFix/>
            </a:blip>
            <a:srcRect l="59902"/>
            <a:stretch/>
          </p:blipFill>
          <p:spPr>
            <a:xfrm>
              <a:off x="-1" y="1201"/>
              <a:ext cx="927100" cy="315596"/>
            </a:xfrm>
            <a:prstGeom prst="rect">
              <a:avLst/>
            </a:prstGeom>
            <a:noFill/>
            <a:ln>
              <a:noFill/>
            </a:ln>
          </p:spPr>
        </p:pic>
      </p:gr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8802"/>
        <p:cNvGrpSpPr/>
        <p:nvPr/>
      </p:nvGrpSpPr>
      <p:grpSpPr>
        <a:xfrm>
          <a:off x="0" y="0"/>
          <a:ext cx="0" cy="0"/>
          <a:chOff x="0" y="0"/>
          <a:chExt cx="0" cy="0"/>
        </a:xfrm>
      </p:grpSpPr>
      <p:sp>
        <p:nvSpPr>
          <p:cNvPr id="8803" name="Google Shape;8803;g7c97891937_2_540"/>
          <p:cNvSpPr txBox="1">
            <a:spLocks noGrp="1"/>
          </p:cNvSpPr>
          <p:nvPr>
            <p:ph type="body" idx="1"/>
          </p:nvPr>
        </p:nvSpPr>
        <p:spPr>
          <a:xfrm>
            <a:off x="457200" y="877253"/>
            <a:ext cx="4038525" cy="3717450"/>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400"/>
              </a:spcBef>
              <a:spcAft>
                <a:spcPts val="0"/>
              </a:spcAft>
              <a:buClr>
                <a:srgbClr val="7F7F7F"/>
              </a:buClr>
              <a:buSzPts val="1800"/>
              <a:buChar char="•"/>
              <a:defRPr sz="1800"/>
            </a:lvl1pPr>
            <a:lvl2pPr marL="914400" lvl="1" indent="-323850" algn="l">
              <a:lnSpc>
                <a:spcPct val="90000"/>
              </a:lnSpc>
              <a:spcBef>
                <a:spcPts val="300"/>
              </a:spcBef>
              <a:spcAft>
                <a:spcPts val="0"/>
              </a:spcAft>
              <a:buClr>
                <a:srgbClr val="7F7F7F"/>
              </a:buClr>
              <a:buSzPts val="1500"/>
              <a:buChar char="•"/>
              <a:defRPr sz="1500"/>
            </a:lvl2pPr>
            <a:lvl3pPr marL="1371600" lvl="2" indent="-317500" algn="l">
              <a:lnSpc>
                <a:spcPct val="90000"/>
              </a:lnSpc>
              <a:spcBef>
                <a:spcPts val="300"/>
              </a:spcBef>
              <a:spcAft>
                <a:spcPts val="0"/>
              </a:spcAft>
              <a:buClr>
                <a:srgbClr val="7F7F7F"/>
              </a:buClr>
              <a:buSzPts val="1400"/>
              <a:buChar char="•"/>
              <a:defRPr sz="1400"/>
            </a:lvl3pPr>
            <a:lvl4pPr marL="1828800" lvl="3" indent="-304800" algn="l">
              <a:lnSpc>
                <a:spcPct val="90000"/>
              </a:lnSpc>
              <a:spcBef>
                <a:spcPts val="200"/>
              </a:spcBef>
              <a:spcAft>
                <a:spcPts val="0"/>
              </a:spcAft>
              <a:buClr>
                <a:srgbClr val="7F7F7F"/>
              </a:buClr>
              <a:buSzPts val="1200"/>
              <a:buChar char="•"/>
              <a:defRPr sz="1200"/>
            </a:lvl4pPr>
            <a:lvl5pPr marL="2286000" lvl="4" indent="-304800" algn="l">
              <a:lnSpc>
                <a:spcPct val="90000"/>
              </a:lnSpc>
              <a:spcBef>
                <a:spcPts val="200"/>
              </a:spcBef>
              <a:spcAft>
                <a:spcPts val="0"/>
              </a:spcAft>
              <a:buClr>
                <a:srgbClr val="7F7F7F"/>
              </a:buClr>
              <a:buSzPts val="1200"/>
              <a:buChar char="•"/>
              <a:defRPr sz="1200"/>
            </a:lvl5pPr>
            <a:lvl6pPr marL="2743200" lvl="5" indent="-317500" algn="l">
              <a:lnSpc>
                <a:spcPct val="90000"/>
              </a:lnSpc>
              <a:spcBef>
                <a:spcPts val="300"/>
              </a:spcBef>
              <a:spcAft>
                <a:spcPts val="0"/>
              </a:spcAft>
              <a:buClr>
                <a:schemeClr val="dk1"/>
              </a:buClr>
              <a:buSzPts val="1400"/>
              <a:buChar char="•"/>
              <a:defRPr sz="1400"/>
            </a:lvl6pPr>
            <a:lvl7pPr marL="3200400" lvl="6" indent="-317500" algn="l">
              <a:lnSpc>
                <a:spcPct val="90000"/>
              </a:lnSpc>
              <a:spcBef>
                <a:spcPts val="300"/>
              </a:spcBef>
              <a:spcAft>
                <a:spcPts val="0"/>
              </a:spcAft>
              <a:buClr>
                <a:schemeClr val="dk1"/>
              </a:buClr>
              <a:buSzPts val="1400"/>
              <a:buChar char="•"/>
              <a:defRPr sz="1400"/>
            </a:lvl7pPr>
            <a:lvl8pPr marL="3657600" lvl="7" indent="-317500" algn="l">
              <a:lnSpc>
                <a:spcPct val="90000"/>
              </a:lnSpc>
              <a:spcBef>
                <a:spcPts val="300"/>
              </a:spcBef>
              <a:spcAft>
                <a:spcPts val="0"/>
              </a:spcAft>
              <a:buClr>
                <a:schemeClr val="dk1"/>
              </a:buClr>
              <a:buSzPts val="1400"/>
              <a:buChar char="•"/>
              <a:defRPr sz="1400"/>
            </a:lvl8pPr>
            <a:lvl9pPr marL="4114800" lvl="8" indent="-317500" algn="l">
              <a:lnSpc>
                <a:spcPct val="90000"/>
              </a:lnSpc>
              <a:spcBef>
                <a:spcPts val="300"/>
              </a:spcBef>
              <a:spcAft>
                <a:spcPts val="0"/>
              </a:spcAft>
              <a:buClr>
                <a:schemeClr val="dk1"/>
              </a:buClr>
              <a:buSzPts val="1400"/>
              <a:buChar char="•"/>
              <a:defRPr sz="1400"/>
            </a:lvl9pPr>
          </a:lstStyle>
          <a:p>
            <a:endParaRPr/>
          </a:p>
        </p:txBody>
      </p:sp>
      <p:sp>
        <p:nvSpPr>
          <p:cNvPr id="8804" name="Google Shape;8804;g7c97891937_2_540"/>
          <p:cNvSpPr txBox="1">
            <a:spLocks noGrp="1"/>
          </p:cNvSpPr>
          <p:nvPr>
            <p:ph type="body" idx="2"/>
          </p:nvPr>
        </p:nvSpPr>
        <p:spPr>
          <a:xfrm>
            <a:off x="4648200" y="877253"/>
            <a:ext cx="4038525" cy="3717450"/>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400"/>
              </a:spcBef>
              <a:spcAft>
                <a:spcPts val="0"/>
              </a:spcAft>
              <a:buClr>
                <a:srgbClr val="7F7F7F"/>
              </a:buClr>
              <a:buSzPts val="1800"/>
              <a:buChar char="•"/>
              <a:defRPr sz="1800"/>
            </a:lvl1pPr>
            <a:lvl2pPr marL="914400" lvl="1" indent="-323850" algn="l">
              <a:lnSpc>
                <a:spcPct val="90000"/>
              </a:lnSpc>
              <a:spcBef>
                <a:spcPts val="300"/>
              </a:spcBef>
              <a:spcAft>
                <a:spcPts val="0"/>
              </a:spcAft>
              <a:buClr>
                <a:srgbClr val="7F7F7F"/>
              </a:buClr>
              <a:buSzPts val="1500"/>
              <a:buChar char="•"/>
              <a:defRPr sz="1500"/>
            </a:lvl2pPr>
            <a:lvl3pPr marL="1371600" lvl="2" indent="-317500" algn="l">
              <a:lnSpc>
                <a:spcPct val="90000"/>
              </a:lnSpc>
              <a:spcBef>
                <a:spcPts val="300"/>
              </a:spcBef>
              <a:spcAft>
                <a:spcPts val="0"/>
              </a:spcAft>
              <a:buClr>
                <a:srgbClr val="7F7F7F"/>
              </a:buClr>
              <a:buSzPts val="1400"/>
              <a:buChar char="•"/>
              <a:defRPr sz="1400"/>
            </a:lvl3pPr>
            <a:lvl4pPr marL="1828800" lvl="3" indent="-304800" algn="l">
              <a:lnSpc>
                <a:spcPct val="90000"/>
              </a:lnSpc>
              <a:spcBef>
                <a:spcPts val="200"/>
              </a:spcBef>
              <a:spcAft>
                <a:spcPts val="0"/>
              </a:spcAft>
              <a:buClr>
                <a:srgbClr val="7F7F7F"/>
              </a:buClr>
              <a:buSzPts val="1200"/>
              <a:buChar char="•"/>
              <a:defRPr sz="1200"/>
            </a:lvl4pPr>
            <a:lvl5pPr marL="2286000" lvl="4" indent="-304800" algn="l">
              <a:lnSpc>
                <a:spcPct val="90000"/>
              </a:lnSpc>
              <a:spcBef>
                <a:spcPts val="200"/>
              </a:spcBef>
              <a:spcAft>
                <a:spcPts val="0"/>
              </a:spcAft>
              <a:buClr>
                <a:srgbClr val="7F7F7F"/>
              </a:buClr>
              <a:buSzPts val="1200"/>
              <a:buChar char="•"/>
              <a:defRPr sz="1200"/>
            </a:lvl5pPr>
            <a:lvl6pPr marL="2743200" lvl="5" indent="-317500" algn="l">
              <a:lnSpc>
                <a:spcPct val="90000"/>
              </a:lnSpc>
              <a:spcBef>
                <a:spcPts val="300"/>
              </a:spcBef>
              <a:spcAft>
                <a:spcPts val="0"/>
              </a:spcAft>
              <a:buClr>
                <a:schemeClr val="dk1"/>
              </a:buClr>
              <a:buSzPts val="1400"/>
              <a:buChar char="•"/>
              <a:defRPr sz="1400"/>
            </a:lvl6pPr>
            <a:lvl7pPr marL="3200400" lvl="6" indent="-317500" algn="l">
              <a:lnSpc>
                <a:spcPct val="90000"/>
              </a:lnSpc>
              <a:spcBef>
                <a:spcPts val="300"/>
              </a:spcBef>
              <a:spcAft>
                <a:spcPts val="0"/>
              </a:spcAft>
              <a:buClr>
                <a:schemeClr val="dk1"/>
              </a:buClr>
              <a:buSzPts val="1400"/>
              <a:buChar char="•"/>
              <a:defRPr sz="1400"/>
            </a:lvl7pPr>
            <a:lvl8pPr marL="3657600" lvl="7" indent="-317500" algn="l">
              <a:lnSpc>
                <a:spcPct val="90000"/>
              </a:lnSpc>
              <a:spcBef>
                <a:spcPts val="300"/>
              </a:spcBef>
              <a:spcAft>
                <a:spcPts val="0"/>
              </a:spcAft>
              <a:buClr>
                <a:schemeClr val="dk1"/>
              </a:buClr>
              <a:buSzPts val="1400"/>
              <a:buChar char="•"/>
              <a:defRPr sz="1400"/>
            </a:lvl8pPr>
            <a:lvl9pPr marL="4114800" lvl="8" indent="-317500" algn="l">
              <a:lnSpc>
                <a:spcPct val="90000"/>
              </a:lnSpc>
              <a:spcBef>
                <a:spcPts val="300"/>
              </a:spcBef>
              <a:spcAft>
                <a:spcPts val="0"/>
              </a:spcAft>
              <a:buClr>
                <a:schemeClr val="dk1"/>
              </a:buClr>
              <a:buSzPts val="1400"/>
              <a:buChar char="•"/>
              <a:defRPr sz="1400"/>
            </a:lvl9pPr>
          </a:lstStyle>
          <a:p>
            <a:endParaRPr/>
          </a:p>
        </p:txBody>
      </p:sp>
      <p:sp>
        <p:nvSpPr>
          <p:cNvPr id="8805" name="Google Shape;8805;g7c97891937_2_540"/>
          <p:cNvSpPr txBox="1">
            <a:spLocks noGrp="1"/>
          </p:cNvSpPr>
          <p:nvPr>
            <p:ph type="title"/>
          </p:nvPr>
        </p:nvSpPr>
        <p:spPr>
          <a:xfrm>
            <a:off x="457200" y="120423"/>
            <a:ext cx="8229600" cy="59265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1063AE"/>
              </a:buClr>
              <a:buSzPts val="2400"/>
              <a:buFont typeface="Open Sans Light"/>
              <a:buNone/>
              <a:defRPr sz="2400" b="1"/>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806" name="Google Shape;8806;g7c97891937_2_540"/>
          <p:cNvSpPr txBox="1">
            <a:spLocks noGrp="1"/>
          </p:cNvSpPr>
          <p:nvPr>
            <p:ph type="sldNum" idx="12"/>
          </p:nvPr>
        </p:nvSpPr>
        <p:spPr>
          <a:xfrm>
            <a:off x="8686803" y="4910328"/>
            <a:ext cx="422550" cy="20565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Yellow">
  <p:cSld name="Blank Yellow">
    <p:spTree>
      <p:nvGrpSpPr>
        <p:cNvPr id="1" name="Shape 131"/>
        <p:cNvGrpSpPr/>
        <p:nvPr/>
      </p:nvGrpSpPr>
      <p:grpSpPr>
        <a:xfrm>
          <a:off x="0" y="0"/>
          <a:ext cx="0" cy="0"/>
          <a:chOff x="0" y="0"/>
          <a:chExt cx="0" cy="0"/>
        </a:xfrm>
      </p:grpSpPr>
      <p:sp>
        <p:nvSpPr>
          <p:cNvPr id="132" name="Google Shape;132;p75"/>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75"/>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34" name="Google Shape;134;p75"/>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135" name="Google Shape;135;p75"/>
          <p:cNvGrpSpPr/>
          <p:nvPr/>
        </p:nvGrpSpPr>
        <p:grpSpPr>
          <a:xfrm>
            <a:off x="-26790" y="-21432"/>
            <a:ext cx="9171844" cy="5165108"/>
            <a:chOff x="-35720" y="-28576"/>
            <a:chExt cx="12229125" cy="6886810"/>
          </a:xfrm>
        </p:grpSpPr>
        <p:pic>
          <p:nvPicPr>
            <p:cNvPr id="136" name="Google Shape;136;p75"/>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137" name="Google Shape;137;p75"/>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138" name="Google Shape;138;p75"/>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139" name="Google Shape;139;p75"/>
          <p:cNvGrpSpPr/>
          <p:nvPr/>
        </p:nvGrpSpPr>
        <p:grpSpPr>
          <a:xfrm>
            <a:off x="-21432" y="-16074"/>
            <a:ext cx="9165431" cy="5159574"/>
            <a:chOff x="-28575" y="-21432"/>
            <a:chExt cx="12220574" cy="6879432"/>
          </a:xfrm>
        </p:grpSpPr>
        <p:grpSp>
          <p:nvGrpSpPr>
            <p:cNvPr id="140" name="Google Shape;140;p75"/>
            <p:cNvGrpSpPr/>
            <p:nvPr/>
          </p:nvGrpSpPr>
          <p:grpSpPr>
            <a:xfrm>
              <a:off x="-28575" y="-21432"/>
              <a:ext cx="12220574" cy="6879432"/>
              <a:chOff x="-28575" y="-21432"/>
              <a:chExt cx="12220574" cy="6879432"/>
            </a:xfrm>
          </p:grpSpPr>
          <p:pic>
            <p:nvPicPr>
              <p:cNvPr id="141" name="Google Shape;141;p75"/>
              <p:cNvPicPr preferRelativeResize="0"/>
              <p:nvPr/>
            </p:nvPicPr>
            <p:blipFill rotWithShape="1">
              <a:blip r:embed="rId5">
                <a:alphaModFix/>
              </a:blip>
              <a:srcRect/>
              <a:stretch/>
            </p:blipFill>
            <p:spPr>
              <a:xfrm>
                <a:off x="7924792" y="6339632"/>
                <a:ext cx="4267207" cy="518368"/>
              </a:xfrm>
              <a:prstGeom prst="rect">
                <a:avLst/>
              </a:prstGeom>
              <a:noFill/>
              <a:ln>
                <a:noFill/>
              </a:ln>
            </p:spPr>
          </p:pic>
          <p:pic>
            <p:nvPicPr>
              <p:cNvPr id="142" name="Google Shape;142;p75"/>
              <p:cNvPicPr preferRelativeResize="0"/>
              <p:nvPr/>
            </p:nvPicPr>
            <p:blipFill rotWithShape="1">
              <a:blip r:embed="rId6">
                <a:alphaModFix/>
              </a:blip>
              <a:srcRect/>
              <a:stretch/>
            </p:blipFill>
            <p:spPr>
              <a:xfrm rot="10800000">
                <a:off x="-28575" y="-21432"/>
                <a:ext cx="1155756" cy="337026"/>
              </a:xfrm>
              <a:prstGeom prst="rect">
                <a:avLst/>
              </a:prstGeom>
              <a:noFill/>
              <a:ln>
                <a:noFill/>
              </a:ln>
            </p:spPr>
          </p:pic>
        </p:grpSp>
        <p:pic>
          <p:nvPicPr>
            <p:cNvPr id="143" name="Google Shape;143;p75"/>
            <p:cNvPicPr preferRelativeResize="0"/>
            <p:nvPr/>
          </p:nvPicPr>
          <p:blipFill rotWithShape="1">
            <a:blip r:embed="rId7">
              <a:alphaModFix/>
            </a:blip>
            <a:srcRect/>
            <a:stretch/>
          </p:blipFill>
          <p:spPr>
            <a:xfrm>
              <a:off x="11021261" y="6467757"/>
              <a:ext cx="901797" cy="235697"/>
            </a:xfrm>
            <a:prstGeom prst="rect">
              <a:avLst/>
            </a:prstGeom>
            <a:noFill/>
            <a:ln>
              <a:noFill/>
            </a:ln>
          </p:spPr>
        </p:pic>
      </p:grpSp>
      <p:grpSp>
        <p:nvGrpSpPr>
          <p:cNvPr id="144" name="Google Shape;144;p75"/>
          <p:cNvGrpSpPr/>
          <p:nvPr/>
        </p:nvGrpSpPr>
        <p:grpSpPr>
          <a:xfrm>
            <a:off x="-16074" y="-16073"/>
            <a:ext cx="9160074" cy="5159573"/>
            <a:chOff x="-21432" y="-21431"/>
            <a:chExt cx="12213432" cy="6879431"/>
          </a:xfrm>
        </p:grpSpPr>
        <p:grpSp>
          <p:nvGrpSpPr>
            <p:cNvPr id="145" name="Google Shape;145;p75"/>
            <p:cNvGrpSpPr/>
            <p:nvPr/>
          </p:nvGrpSpPr>
          <p:grpSpPr>
            <a:xfrm>
              <a:off x="-21432" y="-21431"/>
              <a:ext cx="12213432" cy="6879431"/>
              <a:chOff x="-21432" y="-21431"/>
              <a:chExt cx="12213432" cy="6879431"/>
            </a:xfrm>
          </p:grpSpPr>
          <p:pic>
            <p:nvPicPr>
              <p:cNvPr id="146" name="Google Shape;146;p75"/>
              <p:cNvPicPr preferRelativeResize="0"/>
              <p:nvPr/>
            </p:nvPicPr>
            <p:blipFill rotWithShape="1">
              <a:blip r:embed="rId8">
                <a:alphaModFix/>
              </a:blip>
              <a:srcRect/>
              <a:stretch/>
            </p:blipFill>
            <p:spPr>
              <a:xfrm>
                <a:off x="7924800" y="6339633"/>
                <a:ext cx="4267200" cy="518367"/>
              </a:xfrm>
              <a:prstGeom prst="rect">
                <a:avLst/>
              </a:prstGeom>
              <a:noFill/>
              <a:ln>
                <a:noFill/>
              </a:ln>
            </p:spPr>
          </p:pic>
          <p:pic>
            <p:nvPicPr>
              <p:cNvPr id="147" name="Google Shape;147;p75"/>
              <p:cNvPicPr preferRelativeResize="0"/>
              <p:nvPr/>
            </p:nvPicPr>
            <p:blipFill rotWithShape="1">
              <a:blip r:embed="rId9">
                <a:alphaModFix/>
              </a:blip>
              <a:srcRect/>
              <a:stretch/>
            </p:blipFill>
            <p:spPr>
              <a:xfrm rot="10800000">
                <a:off x="-21432" y="-21431"/>
                <a:ext cx="1148612" cy="337028"/>
              </a:xfrm>
              <a:prstGeom prst="rect">
                <a:avLst/>
              </a:prstGeom>
              <a:noFill/>
              <a:ln>
                <a:noFill/>
              </a:ln>
            </p:spPr>
          </p:pic>
        </p:grpSp>
        <p:pic>
          <p:nvPicPr>
            <p:cNvPr id="148" name="Google Shape;148;p75"/>
            <p:cNvPicPr preferRelativeResize="0"/>
            <p:nvPr/>
          </p:nvPicPr>
          <p:blipFill rotWithShape="1">
            <a:blip r:embed="rId10">
              <a:alphaModFix/>
            </a:blip>
            <a:srcRect/>
            <a:stretch/>
          </p:blipFill>
          <p:spPr>
            <a:xfrm>
              <a:off x="10335401" y="6410899"/>
              <a:ext cx="1680301" cy="425957"/>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Red">
  <p:cSld name="Blank Red">
    <p:spTree>
      <p:nvGrpSpPr>
        <p:cNvPr id="1" name="Shape 149"/>
        <p:cNvGrpSpPr/>
        <p:nvPr/>
      </p:nvGrpSpPr>
      <p:grpSpPr>
        <a:xfrm>
          <a:off x="0" y="0"/>
          <a:ext cx="0" cy="0"/>
          <a:chOff x="0" y="0"/>
          <a:chExt cx="0" cy="0"/>
        </a:xfrm>
      </p:grpSpPr>
      <p:sp>
        <p:nvSpPr>
          <p:cNvPr id="150" name="Google Shape;150;p76"/>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76"/>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152" name="Google Shape;152;p76"/>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153" name="Google Shape;153;p76"/>
          <p:cNvGrpSpPr/>
          <p:nvPr/>
        </p:nvGrpSpPr>
        <p:grpSpPr>
          <a:xfrm>
            <a:off x="-21432" y="-16074"/>
            <a:ext cx="9165431" cy="5159574"/>
            <a:chOff x="-28575" y="-21432"/>
            <a:chExt cx="12220574" cy="6879432"/>
          </a:xfrm>
        </p:grpSpPr>
        <p:grpSp>
          <p:nvGrpSpPr>
            <p:cNvPr id="154" name="Google Shape;154;p76"/>
            <p:cNvGrpSpPr/>
            <p:nvPr/>
          </p:nvGrpSpPr>
          <p:grpSpPr>
            <a:xfrm>
              <a:off x="-28575" y="-21432"/>
              <a:ext cx="12220574" cy="6879432"/>
              <a:chOff x="-28575" y="-21432"/>
              <a:chExt cx="12220574" cy="6879432"/>
            </a:xfrm>
          </p:grpSpPr>
          <p:pic>
            <p:nvPicPr>
              <p:cNvPr id="155" name="Google Shape;155;p76"/>
              <p:cNvPicPr preferRelativeResize="0"/>
              <p:nvPr/>
            </p:nvPicPr>
            <p:blipFill rotWithShape="1">
              <a:blip r:embed="rId2">
                <a:alphaModFix/>
              </a:blip>
              <a:srcRect/>
              <a:stretch/>
            </p:blipFill>
            <p:spPr>
              <a:xfrm>
                <a:off x="7924792" y="6339632"/>
                <a:ext cx="4267207" cy="518368"/>
              </a:xfrm>
              <a:prstGeom prst="rect">
                <a:avLst/>
              </a:prstGeom>
              <a:noFill/>
              <a:ln>
                <a:noFill/>
              </a:ln>
            </p:spPr>
          </p:pic>
          <p:pic>
            <p:nvPicPr>
              <p:cNvPr id="156" name="Google Shape;156;p76"/>
              <p:cNvPicPr preferRelativeResize="0"/>
              <p:nvPr/>
            </p:nvPicPr>
            <p:blipFill rotWithShape="1">
              <a:blip r:embed="rId3">
                <a:alphaModFix/>
              </a:blip>
              <a:srcRect/>
              <a:stretch/>
            </p:blipFill>
            <p:spPr>
              <a:xfrm rot="10800000">
                <a:off x="-28575" y="-21432"/>
                <a:ext cx="1155756" cy="337026"/>
              </a:xfrm>
              <a:prstGeom prst="rect">
                <a:avLst/>
              </a:prstGeom>
              <a:noFill/>
              <a:ln>
                <a:noFill/>
              </a:ln>
            </p:spPr>
          </p:pic>
        </p:grpSp>
        <p:pic>
          <p:nvPicPr>
            <p:cNvPr id="157" name="Google Shape;157;p76"/>
            <p:cNvPicPr preferRelativeResize="0"/>
            <p:nvPr/>
          </p:nvPicPr>
          <p:blipFill rotWithShape="1">
            <a:blip r:embed="rId4">
              <a:alphaModFix/>
            </a:blip>
            <a:srcRect/>
            <a:stretch/>
          </p:blipFill>
          <p:spPr>
            <a:xfrm>
              <a:off x="11021261" y="6467757"/>
              <a:ext cx="901797" cy="235697"/>
            </a:xfrm>
            <a:prstGeom prst="rect">
              <a:avLst/>
            </a:prstGeom>
            <a:noFill/>
            <a:ln>
              <a:noFill/>
            </a:ln>
          </p:spPr>
        </p:pic>
      </p:grpSp>
      <p:grpSp>
        <p:nvGrpSpPr>
          <p:cNvPr id="158" name="Google Shape;158;p76"/>
          <p:cNvGrpSpPr/>
          <p:nvPr/>
        </p:nvGrpSpPr>
        <p:grpSpPr>
          <a:xfrm>
            <a:off x="-16074" y="-16073"/>
            <a:ext cx="9160074" cy="5159573"/>
            <a:chOff x="-21432" y="-21431"/>
            <a:chExt cx="12213432" cy="6879431"/>
          </a:xfrm>
        </p:grpSpPr>
        <p:grpSp>
          <p:nvGrpSpPr>
            <p:cNvPr id="159" name="Google Shape;159;p76"/>
            <p:cNvGrpSpPr/>
            <p:nvPr/>
          </p:nvGrpSpPr>
          <p:grpSpPr>
            <a:xfrm>
              <a:off x="-21432" y="-21431"/>
              <a:ext cx="12213432" cy="6879431"/>
              <a:chOff x="-21432" y="-21431"/>
              <a:chExt cx="12213432" cy="6879431"/>
            </a:xfrm>
          </p:grpSpPr>
          <p:pic>
            <p:nvPicPr>
              <p:cNvPr id="160" name="Google Shape;160;p76"/>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161" name="Google Shape;161;p76"/>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162" name="Google Shape;162;p76"/>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163" name="Google Shape;163;p76"/>
          <p:cNvGrpSpPr/>
          <p:nvPr/>
        </p:nvGrpSpPr>
        <p:grpSpPr>
          <a:xfrm>
            <a:off x="-26790" y="-21432"/>
            <a:ext cx="9171844" cy="5165108"/>
            <a:chOff x="-35720" y="-28576"/>
            <a:chExt cx="12229125" cy="6886810"/>
          </a:xfrm>
        </p:grpSpPr>
        <p:pic>
          <p:nvPicPr>
            <p:cNvPr id="164" name="Google Shape;164;p76"/>
            <p:cNvPicPr preferRelativeResize="0"/>
            <p:nvPr/>
          </p:nvPicPr>
          <p:blipFill rotWithShape="1">
            <a:blip r:embed="rId8">
              <a:alphaModFix/>
            </a:blip>
            <a:srcRect/>
            <a:stretch/>
          </p:blipFill>
          <p:spPr>
            <a:xfrm>
              <a:off x="7924273" y="6339632"/>
              <a:ext cx="4269132" cy="518602"/>
            </a:xfrm>
            <a:prstGeom prst="rect">
              <a:avLst/>
            </a:prstGeom>
            <a:noFill/>
            <a:ln>
              <a:noFill/>
            </a:ln>
          </p:spPr>
        </p:pic>
        <p:pic>
          <p:nvPicPr>
            <p:cNvPr id="165" name="Google Shape;165;p76"/>
            <p:cNvPicPr preferRelativeResize="0"/>
            <p:nvPr/>
          </p:nvPicPr>
          <p:blipFill rotWithShape="1">
            <a:blip r:embed="rId9">
              <a:alphaModFix/>
            </a:blip>
            <a:srcRect/>
            <a:stretch/>
          </p:blipFill>
          <p:spPr>
            <a:xfrm>
              <a:off x="10631838" y="6432150"/>
              <a:ext cx="1455154" cy="360879"/>
            </a:xfrm>
            <a:prstGeom prst="rect">
              <a:avLst/>
            </a:prstGeom>
            <a:noFill/>
            <a:ln>
              <a:noFill/>
            </a:ln>
          </p:spPr>
        </p:pic>
        <p:pic>
          <p:nvPicPr>
            <p:cNvPr id="166" name="Google Shape;166;p76"/>
            <p:cNvPicPr preferRelativeResize="0"/>
            <p:nvPr/>
          </p:nvPicPr>
          <p:blipFill rotWithShape="1">
            <a:blip r:embed="rId10">
              <a:alphaModFix/>
            </a:blip>
            <a:srcRect/>
            <a:stretch/>
          </p:blipFill>
          <p:spPr>
            <a:xfrm rot="10800000">
              <a:off x="-35720" y="-28576"/>
              <a:ext cx="1162920" cy="344171"/>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ue Divide">
  <p:cSld name="Blue Divide">
    <p:spTree>
      <p:nvGrpSpPr>
        <p:cNvPr id="1" name="Shape 167"/>
        <p:cNvGrpSpPr/>
        <p:nvPr/>
      </p:nvGrpSpPr>
      <p:grpSpPr>
        <a:xfrm>
          <a:off x="0" y="0"/>
          <a:ext cx="0" cy="0"/>
          <a:chOff x="0" y="0"/>
          <a:chExt cx="0" cy="0"/>
        </a:xfrm>
      </p:grpSpPr>
      <p:sp>
        <p:nvSpPr>
          <p:cNvPr id="168" name="Google Shape;168;p77"/>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77"/>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170" name="Google Shape;170;p77"/>
          <p:cNvGrpSpPr/>
          <p:nvPr/>
        </p:nvGrpSpPr>
        <p:grpSpPr>
          <a:xfrm>
            <a:off x="3309721" y="0"/>
            <a:ext cx="5834279" cy="5143500"/>
            <a:chOff x="4412962" y="0"/>
            <a:chExt cx="7779038" cy="6858000"/>
          </a:xfrm>
        </p:grpSpPr>
        <p:pic>
          <p:nvPicPr>
            <p:cNvPr id="171" name="Google Shape;171;p77"/>
            <p:cNvPicPr preferRelativeResize="0"/>
            <p:nvPr/>
          </p:nvPicPr>
          <p:blipFill rotWithShape="1">
            <a:blip r:embed="rId2">
              <a:alphaModFix/>
            </a:blip>
            <a:srcRect/>
            <a:stretch/>
          </p:blipFill>
          <p:spPr>
            <a:xfrm>
              <a:off x="4412962" y="0"/>
              <a:ext cx="7779038" cy="6858000"/>
            </a:xfrm>
            <a:prstGeom prst="rect">
              <a:avLst/>
            </a:prstGeom>
            <a:noFill/>
            <a:ln>
              <a:noFill/>
            </a:ln>
          </p:spPr>
        </p:pic>
        <p:pic>
          <p:nvPicPr>
            <p:cNvPr id="172" name="Google Shape;172;p77"/>
            <p:cNvPicPr preferRelativeResize="0"/>
            <p:nvPr/>
          </p:nvPicPr>
          <p:blipFill rotWithShape="1">
            <a:blip r:embed="rId3">
              <a:alphaModFix/>
            </a:blip>
            <a:srcRect/>
            <a:stretch/>
          </p:blipFill>
          <p:spPr>
            <a:xfrm>
              <a:off x="11021261" y="6467757"/>
              <a:ext cx="901797" cy="235697"/>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Yellow Divide">
  <p:cSld name="Yellow Divide">
    <p:spTree>
      <p:nvGrpSpPr>
        <p:cNvPr id="1" name="Shape 173"/>
        <p:cNvGrpSpPr/>
        <p:nvPr/>
      </p:nvGrpSpPr>
      <p:grpSpPr>
        <a:xfrm>
          <a:off x="0" y="0"/>
          <a:ext cx="0" cy="0"/>
          <a:chOff x="0" y="0"/>
          <a:chExt cx="0" cy="0"/>
        </a:xfrm>
      </p:grpSpPr>
      <p:sp>
        <p:nvSpPr>
          <p:cNvPr id="174" name="Google Shape;174;p78"/>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78"/>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176" name="Google Shape;176;p78"/>
          <p:cNvGrpSpPr/>
          <p:nvPr/>
        </p:nvGrpSpPr>
        <p:grpSpPr>
          <a:xfrm>
            <a:off x="3309721" y="0"/>
            <a:ext cx="5834279" cy="5143500"/>
            <a:chOff x="4412962" y="0"/>
            <a:chExt cx="7779038" cy="6858000"/>
          </a:xfrm>
        </p:grpSpPr>
        <p:pic>
          <p:nvPicPr>
            <p:cNvPr id="177" name="Google Shape;177;p78"/>
            <p:cNvPicPr preferRelativeResize="0"/>
            <p:nvPr/>
          </p:nvPicPr>
          <p:blipFill rotWithShape="1">
            <a:blip r:embed="rId2">
              <a:alphaModFix/>
            </a:blip>
            <a:srcRect/>
            <a:stretch/>
          </p:blipFill>
          <p:spPr>
            <a:xfrm>
              <a:off x="4412962" y="0"/>
              <a:ext cx="7779038" cy="6858000"/>
            </a:xfrm>
            <a:prstGeom prst="rect">
              <a:avLst/>
            </a:prstGeom>
            <a:noFill/>
            <a:ln>
              <a:noFill/>
            </a:ln>
          </p:spPr>
        </p:pic>
        <p:pic>
          <p:nvPicPr>
            <p:cNvPr id="178" name="Google Shape;178;p78"/>
            <p:cNvPicPr preferRelativeResize="0"/>
            <p:nvPr/>
          </p:nvPicPr>
          <p:blipFill rotWithShape="1">
            <a:blip r:embed="rId3">
              <a:alphaModFix/>
            </a:blip>
            <a:srcRect/>
            <a:stretch/>
          </p:blipFill>
          <p:spPr>
            <a:xfrm>
              <a:off x="10335401" y="6410899"/>
              <a:ext cx="1680301" cy="425957"/>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d Divide">
  <p:cSld name="Red Divide">
    <p:spTree>
      <p:nvGrpSpPr>
        <p:cNvPr id="1" name="Shape 179"/>
        <p:cNvGrpSpPr/>
        <p:nvPr/>
      </p:nvGrpSpPr>
      <p:grpSpPr>
        <a:xfrm>
          <a:off x="0" y="0"/>
          <a:ext cx="0" cy="0"/>
          <a:chOff x="0" y="0"/>
          <a:chExt cx="0" cy="0"/>
        </a:xfrm>
      </p:grpSpPr>
      <p:sp>
        <p:nvSpPr>
          <p:cNvPr id="180" name="Google Shape;180;p79"/>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1" name="Google Shape;181;p79"/>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182" name="Google Shape;182;p79"/>
          <p:cNvGrpSpPr/>
          <p:nvPr/>
        </p:nvGrpSpPr>
        <p:grpSpPr>
          <a:xfrm>
            <a:off x="3314700" y="0"/>
            <a:ext cx="5834279" cy="5143500"/>
            <a:chOff x="4419600" y="0"/>
            <a:chExt cx="7779038" cy="6858000"/>
          </a:xfrm>
        </p:grpSpPr>
        <p:pic>
          <p:nvPicPr>
            <p:cNvPr id="183" name="Google Shape;183;p79"/>
            <p:cNvPicPr preferRelativeResize="0"/>
            <p:nvPr/>
          </p:nvPicPr>
          <p:blipFill rotWithShape="1">
            <a:blip r:embed="rId2">
              <a:alphaModFix/>
            </a:blip>
            <a:srcRect/>
            <a:stretch/>
          </p:blipFill>
          <p:spPr>
            <a:xfrm>
              <a:off x="4419600" y="0"/>
              <a:ext cx="7779038" cy="6858000"/>
            </a:xfrm>
            <a:prstGeom prst="rect">
              <a:avLst/>
            </a:prstGeom>
            <a:noFill/>
            <a:ln>
              <a:noFill/>
            </a:ln>
          </p:spPr>
        </p:pic>
        <p:pic>
          <p:nvPicPr>
            <p:cNvPr id="184" name="Google Shape;184;p79"/>
            <p:cNvPicPr preferRelativeResize="0"/>
            <p:nvPr/>
          </p:nvPicPr>
          <p:blipFill rotWithShape="1">
            <a:blip r:embed="rId3">
              <a:alphaModFix/>
            </a:blip>
            <a:srcRect/>
            <a:stretch/>
          </p:blipFill>
          <p:spPr>
            <a:xfrm>
              <a:off x="10631838" y="6432150"/>
              <a:ext cx="1455154" cy="360879"/>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185"/>
        <p:cNvGrpSpPr/>
        <p:nvPr/>
      </p:nvGrpSpPr>
      <p:grpSpPr>
        <a:xfrm>
          <a:off x="0" y="0"/>
          <a:ext cx="0" cy="0"/>
          <a:chOff x="0" y="0"/>
          <a:chExt cx="0" cy="0"/>
        </a:xfrm>
      </p:grpSpPr>
      <p:sp>
        <p:nvSpPr>
          <p:cNvPr id="186" name="Google Shape;186;p80"/>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80"/>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188" name="Google Shape;188;p80"/>
          <p:cNvGrpSpPr/>
          <p:nvPr/>
        </p:nvGrpSpPr>
        <p:grpSpPr>
          <a:xfrm>
            <a:off x="3309721" y="0"/>
            <a:ext cx="5834279" cy="5143500"/>
            <a:chOff x="4412962" y="0"/>
            <a:chExt cx="7779038" cy="6858000"/>
          </a:xfrm>
        </p:grpSpPr>
        <p:pic>
          <p:nvPicPr>
            <p:cNvPr id="189" name="Google Shape;189;p80"/>
            <p:cNvPicPr preferRelativeResize="0"/>
            <p:nvPr/>
          </p:nvPicPr>
          <p:blipFill rotWithShape="1">
            <a:blip r:embed="rId2">
              <a:alphaModFix/>
            </a:blip>
            <a:srcRect/>
            <a:stretch/>
          </p:blipFill>
          <p:spPr>
            <a:xfrm>
              <a:off x="4412962" y="0"/>
              <a:ext cx="7779038" cy="6858000"/>
            </a:xfrm>
            <a:prstGeom prst="rect">
              <a:avLst/>
            </a:prstGeom>
            <a:noFill/>
            <a:ln>
              <a:noFill/>
            </a:ln>
          </p:spPr>
        </p:pic>
        <p:pic>
          <p:nvPicPr>
            <p:cNvPr id="190" name="Google Shape;190;p80"/>
            <p:cNvPicPr preferRelativeResize="0"/>
            <p:nvPr/>
          </p:nvPicPr>
          <p:blipFill rotWithShape="1">
            <a:blip r:embed="rId3">
              <a:alphaModFix/>
            </a:blip>
            <a:srcRect/>
            <a:stretch/>
          </p:blipFill>
          <p:spPr>
            <a:xfrm>
              <a:off x="11021261" y="6467757"/>
              <a:ext cx="901797" cy="235697"/>
            </a:xfrm>
            <a:prstGeom prst="rect">
              <a:avLst/>
            </a:prstGeom>
            <a:noFill/>
            <a:ln>
              <a:noFill/>
            </a:ln>
          </p:spPr>
        </p:pic>
      </p:grpSp>
      <p:sp>
        <p:nvSpPr>
          <p:cNvPr id="191" name="Google Shape;191;p80"/>
          <p:cNvSpPr txBox="1"/>
          <p:nvPr/>
        </p:nvSpPr>
        <p:spPr>
          <a:xfrm>
            <a:off x="628650" y="273844"/>
            <a:ext cx="7886700" cy="994172"/>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333333"/>
              </a:buClr>
              <a:buSzPts val="3000"/>
              <a:buFont typeface="Verdana"/>
              <a:buNone/>
            </a:pPr>
            <a:r>
              <a:rPr lang="en-US" sz="3000" b="0" i="0" u="none" strike="noStrike" cap="none">
                <a:solidFill>
                  <a:srgbClr val="333333"/>
                </a:solidFill>
                <a:latin typeface="Verdana"/>
                <a:ea typeface="Verdana"/>
                <a:cs typeface="Verdana"/>
                <a:sym typeface="Verdana"/>
              </a:rPr>
              <a:t>Agenda</a:t>
            </a:r>
            <a:endParaRPr sz="1400" b="0" i="0" u="none" strike="noStrike" cap="none">
              <a:solidFill>
                <a:srgbClr val="000000"/>
              </a:solidFill>
              <a:latin typeface="Arial"/>
              <a:ea typeface="Arial"/>
              <a:cs typeface="Arial"/>
              <a:sym typeface="Arial"/>
            </a:endParaRPr>
          </a:p>
        </p:txBody>
      </p:sp>
      <p:sp>
        <p:nvSpPr>
          <p:cNvPr id="192" name="Google Shape;192;p80"/>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Autofit/>
          </a:bodyPr>
          <a:lstStyle>
            <a:lvl1pPr marL="457200" lvl="0" indent="-428625" algn="l">
              <a:lnSpc>
                <a:spcPct val="90000"/>
              </a:lnSpc>
              <a:spcBef>
                <a:spcPts val="750"/>
              </a:spcBef>
              <a:spcAft>
                <a:spcPts val="0"/>
              </a:spcAft>
              <a:buClr>
                <a:schemeClr val="accent2"/>
              </a:buClr>
              <a:buSzPts val="3150"/>
              <a:buFont typeface="Arial"/>
              <a:buChar char="•"/>
              <a:defRPr sz="2100"/>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genda 2">
  <p:cSld name="Agenda 2">
    <p:spTree>
      <p:nvGrpSpPr>
        <p:cNvPr id="1" name="Shape 193"/>
        <p:cNvGrpSpPr/>
        <p:nvPr/>
      </p:nvGrpSpPr>
      <p:grpSpPr>
        <a:xfrm>
          <a:off x="0" y="0"/>
          <a:ext cx="0" cy="0"/>
          <a:chOff x="0" y="0"/>
          <a:chExt cx="0" cy="0"/>
        </a:xfrm>
      </p:grpSpPr>
      <p:sp>
        <p:nvSpPr>
          <p:cNvPr id="194" name="Google Shape;194;p81"/>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81"/>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196" name="Google Shape;196;p81"/>
          <p:cNvGrpSpPr/>
          <p:nvPr/>
        </p:nvGrpSpPr>
        <p:grpSpPr>
          <a:xfrm>
            <a:off x="3309721" y="0"/>
            <a:ext cx="5834279" cy="5143500"/>
            <a:chOff x="4412962" y="0"/>
            <a:chExt cx="7779038" cy="6858000"/>
          </a:xfrm>
        </p:grpSpPr>
        <p:pic>
          <p:nvPicPr>
            <p:cNvPr id="197" name="Google Shape;197;p81"/>
            <p:cNvPicPr preferRelativeResize="0"/>
            <p:nvPr/>
          </p:nvPicPr>
          <p:blipFill rotWithShape="1">
            <a:blip r:embed="rId2">
              <a:alphaModFix/>
            </a:blip>
            <a:srcRect/>
            <a:stretch/>
          </p:blipFill>
          <p:spPr>
            <a:xfrm>
              <a:off x="4412962" y="0"/>
              <a:ext cx="7779038" cy="6858000"/>
            </a:xfrm>
            <a:prstGeom prst="rect">
              <a:avLst/>
            </a:prstGeom>
            <a:noFill/>
            <a:ln>
              <a:noFill/>
            </a:ln>
          </p:spPr>
        </p:pic>
        <p:pic>
          <p:nvPicPr>
            <p:cNvPr id="198" name="Google Shape;198;p81"/>
            <p:cNvPicPr preferRelativeResize="0"/>
            <p:nvPr/>
          </p:nvPicPr>
          <p:blipFill rotWithShape="1">
            <a:blip r:embed="rId3">
              <a:alphaModFix/>
            </a:blip>
            <a:srcRect/>
            <a:stretch/>
          </p:blipFill>
          <p:spPr>
            <a:xfrm>
              <a:off x="10335401" y="6410899"/>
              <a:ext cx="1680301" cy="425957"/>
            </a:xfrm>
            <a:prstGeom prst="rect">
              <a:avLst/>
            </a:prstGeom>
            <a:noFill/>
            <a:ln>
              <a:noFill/>
            </a:ln>
          </p:spPr>
        </p:pic>
      </p:grpSp>
      <p:sp>
        <p:nvSpPr>
          <p:cNvPr id="199" name="Google Shape;199;p81"/>
          <p:cNvSpPr txBox="1"/>
          <p:nvPr/>
        </p:nvSpPr>
        <p:spPr>
          <a:xfrm>
            <a:off x="628650" y="273844"/>
            <a:ext cx="7886700" cy="994172"/>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333333"/>
              </a:buClr>
              <a:buSzPts val="3000"/>
              <a:buFont typeface="Verdana"/>
              <a:buNone/>
            </a:pPr>
            <a:r>
              <a:rPr lang="en-US" sz="3000" b="0" i="0" u="none" strike="noStrike" cap="none">
                <a:solidFill>
                  <a:srgbClr val="333333"/>
                </a:solidFill>
                <a:latin typeface="Verdana"/>
                <a:ea typeface="Verdana"/>
                <a:cs typeface="Verdana"/>
                <a:sym typeface="Verdana"/>
              </a:rPr>
              <a:t>Agenda</a:t>
            </a:r>
            <a:endParaRPr sz="1400" b="0" i="0" u="none" strike="noStrike" cap="none">
              <a:solidFill>
                <a:srgbClr val="000000"/>
              </a:solidFill>
              <a:latin typeface="Arial"/>
              <a:ea typeface="Arial"/>
              <a:cs typeface="Arial"/>
              <a:sym typeface="Arial"/>
            </a:endParaRPr>
          </a:p>
        </p:txBody>
      </p:sp>
      <p:sp>
        <p:nvSpPr>
          <p:cNvPr id="200" name="Google Shape;200;p81"/>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Autofit/>
          </a:bodyPr>
          <a:lstStyle>
            <a:lvl1pPr marL="457200" lvl="0" indent="-428625" algn="l">
              <a:lnSpc>
                <a:spcPct val="90000"/>
              </a:lnSpc>
              <a:spcBef>
                <a:spcPts val="750"/>
              </a:spcBef>
              <a:spcAft>
                <a:spcPts val="0"/>
              </a:spcAft>
              <a:buClr>
                <a:schemeClr val="accent1"/>
              </a:buClr>
              <a:buSzPts val="3150"/>
              <a:buFont typeface="Arial"/>
              <a:buChar char="•"/>
              <a:defRPr sz="2100"/>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genda 3">
  <p:cSld name="Agenda 3">
    <p:spTree>
      <p:nvGrpSpPr>
        <p:cNvPr id="1" name="Shape 201"/>
        <p:cNvGrpSpPr/>
        <p:nvPr/>
      </p:nvGrpSpPr>
      <p:grpSpPr>
        <a:xfrm>
          <a:off x="0" y="0"/>
          <a:ext cx="0" cy="0"/>
          <a:chOff x="0" y="0"/>
          <a:chExt cx="0" cy="0"/>
        </a:xfrm>
      </p:grpSpPr>
      <p:sp>
        <p:nvSpPr>
          <p:cNvPr id="202" name="Google Shape;202;p82"/>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3" name="Google Shape;203;p82"/>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204" name="Google Shape;204;p82"/>
          <p:cNvGrpSpPr/>
          <p:nvPr/>
        </p:nvGrpSpPr>
        <p:grpSpPr>
          <a:xfrm>
            <a:off x="3314700" y="0"/>
            <a:ext cx="5834279" cy="5143500"/>
            <a:chOff x="4419600" y="0"/>
            <a:chExt cx="7779038" cy="6858000"/>
          </a:xfrm>
        </p:grpSpPr>
        <p:pic>
          <p:nvPicPr>
            <p:cNvPr id="205" name="Google Shape;205;p82"/>
            <p:cNvPicPr preferRelativeResize="0"/>
            <p:nvPr/>
          </p:nvPicPr>
          <p:blipFill rotWithShape="1">
            <a:blip r:embed="rId2">
              <a:alphaModFix/>
            </a:blip>
            <a:srcRect/>
            <a:stretch/>
          </p:blipFill>
          <p:spPr>
            <a:xfrm>
              <a:off x="4419600" y="0"/>
              <a:ext cx="7779038" cy="6858000"/>
            </a:xfrm>
            <a:prstGeom prst="rect">
              <a:avLst/>
            </a:prstGeom>
            <a:noFill/>
            <a:ln>
              <a:noFill/>
            </a:ln>
          </p:spPr>
        </p:pic>
        <p:pic>
          <p:nvPicPr>
            <p:cNvPr id="206" name="Google Shape;206;p82"/>
            <p:cNvPicPr preferRelativeResize="0"/>
            <p:nvPr/>
          </p:nvPicPr>
          <p:blipFill rotWithShape="1">
            <a:blip r:embed="rId3">
              <a:alphaModFix/>
            </a:blip>
            <a:srcRect/>
            <a:stretch/>
          </p:blipFill>
          <p:spPr>
            <a:xfrm>
              <a:off x="10631838" y="6432150"/>
              <a:ext cx="1455154" cy="360879"/>
            </a:xfrm>
            <a:prstGeom prst="rect">
              <a:avLst/>
            </a:prstGeom>
            <a:noFill/>
            <a:ln>
              <a:noFill/>
            </a:ln>
          </p:spPr>
        </p:pic>
      </p:grpSp>
      <p:sp>
        <p:nvSpPr>
          <p:cNvPr id="207" name="Google Shape;207;p82"/>
          <p:cNvSpPr txBox="1"/>
          <p:nvPr/>
        </p:nvSpPr>
        <p:spPr>
          <a:xfrm>
            <a:off x="628650" y="273844"/>
            <a:ext cx="7886700" cy="994172"/>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rgbClr val="333333"/>
              </a:buClr>
              <a:buSzPts val="3000"/>
              <a:buFont typeface="Verdana"/>
              <a:buNone/>
            </a:pPr>
            <a:r>
              <a:rPr lang="en-US" sz="3000" b="0" i="0" u="none" strike="noStrike" cap="none">
                <a:solidFill>
                  <a:srgbClr val="333333"/>
                </a:solidFill>
                <a:latin typeface="Verdana"/>
                <a:ea typeface="Verdana"/>
                <a:cs typeface="Verdana"/>
                <a:sym typeface="Verdana"/>
              </a:rPr>
              <a:t>Agenda</a:t>
            </a:r>
            <a:endParaRPr sz="1400" b="0" i="0" u="none" strike="noStrike" cap="none">
              <a:solidFill>
                <a:srgbClr val="000000"/>
              </a:solidFill>
              <a:latin typeface="Arial"/>
              <a:ea typeface="Arial"/>
              <a:cs typeface="Arial"/>
              <a:sym typeface="Arial"/>
            </a:endParaRPr>
          </a:p>
        </p:txBody>
      </p:sp>
      <p:sp>
        <p:nvSpPr>
          <p:cNvPr id="208" name="Google Shape;208;p82"/>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Autofit/>
          </a:bodyPr>
          <a:lstStyle>
            <a:lvl1pPr marL="457200" lvl="0" indent="-428625" algn="l">
              <a:lnSpc>
                <a:spcPct val="90000"/>
              </a:lnSpc>
              <a:spcBef>
                <a:spcPts val="750"/>
              </a:spcBef>
              <a:spcAft>
                <a:spcPts val="0"/>
              </a:spcAft>
              <a:buClr>
                <a:srgbClr val="FF003A"/>
              </a:buClr>
              <a:buSzPts val="3150"/>
              <a:buFont typeface="Arial"/>
              <a:buChar char="•"/>
              <a:defRPr sz="2100"/>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Breaker">
  <p:cSld name="Section Breaker">
    <p:spTree>
      <p:nvGrpSpPr>
        <p:cNvPr id="1" name="Shape 209"/>
        <p:cNvGrpSpPr/>
        <p:nvPr/>
      </p:nvGrpSpPr>
      <p:grpSpPr>
        <a:xfrm>
          <a:off x="0" y="0"/>
          <a:ext cx="0" cy="0"/>
          <a:chOff x="0" y="0"/>
          <a:chExt cx="0" cy="0"/>
        </a:xfrm>
      </p:grpSpPr>
      <p:sp>
        <p:nvSpPr>
          <p:cNvPr id="210" name="Google Shape;210;p8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lvl="0" indent="-361950" algn="l">
              <a:lnSpc>
                <a:spcPct val="90000"/>
              </a:lnSpc>
              <a:spcBef>
                <a:spcPts val="750"/>
              </a:spcBef>
              <a:spcAft>
                <a:spcPts val="0"/>
              </a:spcAft>
              <a:buClr>
                <a:srgbClr val="333333"/>
              </a:buClr>
              <a:buSzPts val="21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11" name="Google Shape;211;p83"/>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12" name="Google Shape;212;p8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30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83"/>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sp>
        <p:nvSpPr>
          <p:cNvPr id="214" name="Google Shape;214;p83"/>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215" name="Google Shape;215;p83"/>
          <p:cNvGrpSpPr/>
          <p:nvPr/>
        </p:nvGrpSpPr>
        <p:grpSpPr>
          <a:xfrm>
            <a:off x="3309721" y="0"/>
            <a:ext cx="5834279" cy="5143500"/>
            <a:chOff x="4412962" y="0"/>
            <a:chExt cx="7779038" cy="6858000"/>
          </a:xfrm>
        </p:grpSpPr>
        <p:pic>
          <p:nvPicPr>
            <p:cNvPr id="216" name="Google Shape;216;p83"/>
            <p:cNvPicPr preferRelativeResize="0"/>
            <p:nvPr/>
          </p:nvPicPr>
          <p:blipFill rotWithShape="1">
            <a:blip r:embed="rId2">
              <a:alphaModFix/>
            </a:blip>
            <a:srcRect/>
            <a:stretch/>
          </p:blipFill>
          <p:spPr>
            <a:xfrm>
              <a:off x="4412962" y="0"/>
              <a:ext cx="7779038" cy="6858000"/>
            </a:xfrm>
            <a:prstGeom prst="rect">
              <a:avLst/>
            </a:prstGeom>
            <a:noFill/>
            <a:ln>
              <a:noFill/>
            </a:ln>
          </p:spPr>
        </p:pic>
        <p:pic>
          <p:nvPicPr>
            <p:cNvPr id="217" name="Google Shape;217;p83"/>
            <p:cNvPicPr preferRelativeResize="0"/>
            <p:nvPr/>
          </p:nvPicPr>
          <p:blipFill rotWithShape="1">
            <a:blip r:embed="rId3">
              <a:alphaModFix/>
            </a:blip>
            <a:srcRect/>
            <a:stretch/>
          </p:blipFill>
          <p:spPr>
            <a:xfrm>
              <a:off x="11021261" y="6467757"/>
              <a:ext cx="901797" cy="235697"/>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fidentiatlity">
  <p:cSld name="Confidentiatlity">
    <p:spTree>
      <p:nvGrpSpPr>
        <p:cNvPr id="1" name="Shape 18"/>
        <p:cNvGrpSpPr/>
        <p:nvPr/>
      </p:nvGrpSpPr>
      <p:grpSpPr>
        <a:xfrm>
          <a:off x="0" y="0"/>
          <a:ext cx="0" cy="0"/>
          <a:chOff x="0" y="0"/>
          <a:chExt cx="0" cy="0"/>
        </a:xfrm>
      </p:grpSpPr>
      <p:sp>
        <p:nvSpPr>
          <p:cNvPr id="19" name="Google Shape;19;p32"/>
          <p:cNvSpPr/>
          <p:nvPr/>
        </p:nvSpPr>
        <p:spPr>
          <a:xfrm>
            <a:off x="0" y="0"/>
            <a:ext cx="9144000" cy="51435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Verdana"/>
              <a:ea typeface="Verdana"/>
              <a:cs typeface="Verdana"/>
              <a:sym typeface="Verdana"/>
            </a:endParaRPr>
          </a:p>
        </p:txBody>
      </p:sp>
      <p:sp>
        <p:nvSpPr>
          <p:cNvPr id="20" name="Google Shape;20;p32"/>
          <p:cNvSpPr/>
          <p:nvPr/>
        </p:nvSpPr>
        <p:spPr>
          <a:xfrm>
            <a:off x="228601" y="1927344"/>
            <a:ext cx="8713693" cy="888705"/>
          </a:xfrm>
          <a:prstGeom prst="rect">
            <a:avLst/>
          </a:prstGeom>
          <a:noFill/>
          <a:ln>
            <a:noFill/>
          </a:ln>
        </p:spPr>
        <p:txBody>
          <a:bodyPr spcFirstLastPara="1" wrap="square" lIns="57150" tIns="28575" rIns="57150" bIns="28575" anchor="t" anchorCtr="0">
            <a:noAutofit/>
          </a:bodyPr>
          <a:lstStyle/>
          <a:p>
            <a:pPr marL="0" marR="0" lvl="0" indent="0" algn="l" rtl="0">
              <a:lnSpc>
                <a:spcPct val="100000"/>
              </a:lnSpc>
              <a:spcBef>
                <a:spcPts val="0"/>
              </a:spcBef>
              <a:spcAft>
                <a:spcPts val="0"/>
              </a:spcAft>
              <a:buClr>
                <a:srgbClr val="FFFFFF"/>
              </a:buClr>
              <a:buSzPts val="1800"/>
              <a:buFont typeface="Verdana"/>
              <a:buNone/>
            </a:pPr>
            <a:r>
              <a:rPr lang="en-US" sz="1800" b="0" i="0" u="none" strike="noStrike" cap="none">
                <a:solidFill>
                  <a:srgbClr val="FFFFFF"/>
                </a:solidFill>
                <a:latin typeface="Verdana"/>
                <a:ea typeface="Verdana"/>
                <a:cs typeface="Verdana"/>
                <a:sym typeface="Verdana"/>
              </a:rPr>
              <a:t>The following information is confidential information of TIBCO Software Inc. Use, duplication, transmission, or republication for any purpose without the prior written consent of TIBCO is expressly prohibited.</a:t>
            </a:r>
            <a:endParaRPr sz="1400" b="0" i="0" u="none" strike="noStrike" cap="none">
              <a:solidFill>
                <a:srgbClr val="000000"/>
              </a:solidFill>
              <a:latin typeface="Arial"/>
              <a:ea typeface="Arial"/>
              <a:cs typeface="Arial"/>
              <a:sym typeface="Arial"/>
            </a:endParaRPr>
          </a:p>
        </p:txBody>
      </p:sp>
      <p:sp>
        <p:nvSpPr>
          <p:cNvPr id="21" name="Google Shape;21;p32"/>
          <p:cNvSpPr/>
          <p:nvPr/>
        </p:nvSpPr>
        <p:spPr>
          <a:xfrm>
            <a:off x="209551" y="82563"/>
            <a:ext cx="2286925" cy="34624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CONFIDENTIALITY</a:t>
            </a:r>
            <a:endParaRPr sz="1400" b="0" i="0" u="none" strike="noStrike" cap="none">
              <a:solidFill>
                <a:srgbClr val="000000"/>
              </a:solidFill>
              <a:latin typeface="Arial"/>
              <a:ea typeface="Arial"/>
              <a:cs typeface="Arial"/>
              <a:sym typeface="Arial"/>
            </a:endParaRPr>
          </a:p>
        </p:txBody>
      </p:sp>
      <p:pic>
        <p:nvPicPr>
          <p:cNvPr id="22" name="Google Shape;22;p32"/>
          <p:cNvPicPr preferRelativeResize="0"/>
          <p:nvPr/>
        </p:nvPicPr>
        <p:blipFill rotWithShape="1">
          <a:blip r:embed="rId2">
            <a:alphaModFix/>
          </a:blip>
          <a:srcRect/>
          <a:stretch/>
        </p:blipFill>
        <p:spPr>
          <a:xfrm>
            <a:off x="8265946" y="4850818"/>
            <a:ext cx="676348" cy="1767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Breaker 2">
  <p:cSld name="Section Breaker 2">
    <p:spTree>
      <p:nvGrpSpPr>
        <p:cNvPr id="1" name="Shape 218"/>
        <p:cNvGrpSpPr/>
        <p:nvPr/>
      </p:nvGrpSpPr>
      <p:grpSpPr>
        <a:xfrm>
          <a:off x="0" y="0"/>
          <a:ext cx="0" cy="0"/>
          <a:chOff x="0" y="0"/>
          <a:chExt cx="0" cy="0"/>
        </a:xfrm>
      </p:grpSpPr>
      <p:sp>
        <p:nvSpPr>
          <p:cNvPr id="219" name="Google Shape;219;p84"/>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lvl="0" indent="-361950" algn="l">
              <a:lnSpc>
                <a:spcPct val="90000"/>
              </a:lnSpc>
              <a:spcBef>
                <a:spcPts val="750"/>
              </a:spcBef>
              <a:spcAft>
                <a:spcPts val="0"/>
              </a:spcAft>
              <a:buClr>
                <a:srgbClr val="333333"/>
              </a:buClr>
              <a:buSzPts val="21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0" name="Google Shape;220;p84"/>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21" name="Google Shape;221;p8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30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2" name="Google Shape;222;p84"/>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sp>
        <p:nvSpPr>
          <p:cNvPr id="223" name="Google Shape;223;p84"/>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224" name="Google Shape;224;p84"/>
          <p:cNvGrpSpPr/>
          <p:nvPr/>
        </p:nvGrpSpPr>
        <p:grpSpPr>
          <a:xfrm>
            <a:off x="3309721" y="0"/>
            <a:ext cx="5834279" cy="5143500"/>
            <a:chOff x="4412962" y="0"/>
            <a:chExt cx="7779038" cy="6858000"/>
          </a:xfrm>
        </p:grpSpPr>
        <p:pic>
          <p:nvPicPr>
            <p:cNvPr id="225" name="Google Shape;225;p84"/>
            <p:cNvPicPr preferRelativeResize="0"/>
            <p:nvPr/>
          </p:nvPicPr>
          <p:blipFill rotWithShape="1">
            <a:blip r:embed="rId2">
              <a:alphaModFix/>
            </a:blip>
            <a:srcRect/>
            <a:stretch/>
          </p:blipFill>
          <p:spPr>
            <a:xfrm>
              <a:off x="4412962" y="0"/>
              <a:ext cx="7779038" cy="6858000"/>
            </a:xfrm>
            <a:prstGeom prst="rect">
              <a:avLst/>
            </a:prstGeom>
            <a:noFill/>
            <a:ln>
              <a:noFill/>
            </a:ln>
          </p:spPr>
        </p:pic>
        <p:pic>
          <p:nvPicPr>
            <p:cNvPr id="226" name="Google Shape;226;p84"/>
            <p:cNvPicPr preferRelativeResize="0"/>
            <p:nvPr/>
          </p:nvPicPr>
          <p:blipFill rotWithShape="1">
            <a:blip r:embed="rId3">
              <a:alphaModFix/>
            </a:blip>
            <a:srcRect/>
            <a:stretch/>
          </p:blipFill>
          <p:spPr>
            <a:xfrm>
              <a:off x="10335401" y="6410899"/>
              <a:ext cx="1680301" cy="425957"/>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Breaker 3">
  <p:cSld name="Section Breaker 3">
    <p:spTree>
      <p:nvGrpSpPr>
        <p:cNvPr id="1" name="Shape 227"/>
        <p:cNvGrpSpPr/>
        <p:nvPr/>
      </p:nvGrpSpPr>
      <p:grpSpPr>
        <a:xfrm>
          <a:off x="0" y="0"/>
          <a:ext cx="0" cy="0"/>
          <a:chOff x="0" y="0"/>
          <a:chExt cx="0" cy="0"/>
        </a:xfrm>
      </p:grpSpPr>
      <p:sp>
        <p:nvSpPr>
          <p:cNvPr id="228" name="Google Shape;228;p8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lvl="0" indent="-361950" algn="l">
              <a:lnSpc>
                <a:spcPct val="90000"/>
              </a:lnSpc>
              <a:spcBef>
                <a:spcPts val="750"/>
              </a:spcBef>
              <a:spcAft>
                <a:spcPts val="0"/>
              </a:spcAft>
              <a:buClr>
                <a:srgbClr val="333333"/>
              </a:buClr>
              <a:buSzPts val="21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9" name="Google Shape;229;p85"/>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30" name="Google Shape;230;p8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30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1" name="Google Shape;231;p85"/>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sp>
        <p:nvSpPr>
          <p:cNvPr id="232" name="Google Shape;232;p85"/>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233" name="Google Shape;233;p85"/>
          <p:cNvGrpSpPr/>
          <p:nvPr/>
        </p:nvGrpSpPr>
        <p:grpSpPr>
          <a:xfrm>
            <a:off x="3314700" y="0"/>
            <a:ext cx="5834279" cy="5143500"/>
            <a:chOff x="4419600" y="0"/>
            <a:chExt cx="7779038" cy="6858000"/>
          </a:xfrm>
        </p:grpSpPr>
        <p:pic>
          <p:nvPicPr>
            <p:cNvPr id="234" name="Google Shape;234;p85"/>
            <p:cNvPicPr preferRelativeResize="0"/>
            <p:nvPr/>
          </p:nvPicPr>
          <p:blipFill rotWithShape="1">
            <a:blip r:embed="rId2">
              <a:alphaModFix/>
            </a:blip>
            <a:srcRect/>
            <a:stretch/>
          </p:blipFill>
          <p:spPr>
            <a:xfrm>
              <a:off x="4419600" y="0"/>
              <a:ext cx="7779038" cy="6858000"/>
            </a:xfrm>
            <a:prstGeom prst="rect">
              <a:avLst/>
            </a:prstGeom>
            <a:noFill/>
            <a:ln>
              <a:noFill/>
            </a:ln>
          </p:spPr>
        </p:pic>
        <p:pic>
          <p:nvPicPr>
            <p:cNvPr id="235" name="Google Shape;235;p85"/>
            <p:cNvPicPr preferRelativeResize="0"/>
            <p:nvPr/>
          </p:nvPicPr>
          <p:blipFill rotWithShape="1">
            <a:blip r:embed="rId3">
              <a:alphaModFix/>
            </a:blip>
            <a:srcRect/>
            <a:stretch/>
          </p:blipFill>
          <p:spPr>
            <a:xfrm>
              <a:off x="10631838" y="6432150"/>
              <a:ext cx="1455154" cy="360879"/>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ondary Title" type="title">
  <p:cSld name="TITLE">
    <p:spTree>
      <p:nvGrpSpPr>
        <p:cNvPr id="1" name="Shape 236"/>
        <p:cNvGrpSpPr/>
        <p:nvPr/>
      </p:nvGrpSpPr>
      <p:grpSpPr>
        <a:xfrm>
          <a:off x="0" y="0"/>
          <a:ext cx="0" cy="0"/>
          <a:chOff x="0" y="0"/>
          <a:chExt cx="0" cy="0"/>
        </a:xfrm>
      </p:grpSpPr>
      <p:sp>
        <p:nvSpPr>
          <p:cNvPr id="237" name="Google Shape;237;p86"/>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rgbClr val="333333"/>
              </a:buClr>
              <a:buSzPts val="4500"/>
              <a:buFont typeface="Verdana"/>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86"/>
          <p:cNvSpPr txBox="1">
            <a:spLocks noGrp="1"/>
          </p:cNvSpPr>
          <p:nvPr>
            <p:ph type="subTitle" idx="1"/>
          </p:nvPr>
        </p:nvSpPr>
        <p:spPr>
          <a:xfrm>
            <a:off x="1143000" y="2701528"/>
            <a:ext cx="6858000" cy="1241822"/>
          </a:xfrm>
          <a:prstGeom prst="rect">
            <a:avLst/>
          </a:prstGeom>
          <a:noFill/>
          <a:ln>
            <a:noFill/>
          </a:ln>
        </p:spPr>
        <p:txBody>
          <a:bodyPr spcFirstLastPara="1" wrap="square" lIns="68575" tIns="34275" rIns="68575" bIns="34275" anchor="t" anchorCtr="0">
            <a:noAutofit/>
          </a:bodyPr>
          <a:lstStyle>
            <a:lvl1pPr lvl="0" algn="ctr">
              <a:lnSpc>
                <a:spcPct val="90000"/>
              </a:lnSpc>
              <a:spcBef>
                <a:spcPts val="750"/>
              </a:spcBef>
              <a:spcAft>
                <a:spcPts val="0"/>
              </a:spcAft>
              <a:buClr>
                <a:srgbClr val="333333"/>
              </a:buClr>
              <a:buSzPts val="1800"/>
              <a:buNone/>
              <a:defRPr sz="1800"/>
            </a:lvl1pPr>
            <a:lvl2pPr lvl="1" algn="ctr">
              <a:lnSpc>
                <a:spcPct val="90000"/>
              </a:lnSpc>
              <a:spcBef>
                <a:spcPts val="375"/>
              </a:spcBef>
              <a:spcAft>
                <a:spcPts val="0"/>
              </a:spcAft>
              <a:buClr>
                <a:srgbClr val="333333"/>
              </a:buClr>
              <a:buSzPts val="1500"/>
              <a:buNone/>
              <a:defRPr sz="1500"/>
            </a:lvl2pPr>
            <a:lvl3pPr lvl="2" algn="ctr">
              <a:lnSpc>
                <a:spcPct val="90000"/>
              </a:lnSpc>
              <a:spcBef>
                <a:spcPts val="375"/>
              </a:spcBef>
              <a:spcAft>
                <a:spcPts val="0"/>
              </a:spcAft>
              <a:buClr>
                <a:srgbClr val="333333"/>
              </a:buClr>
              <a:buSzPts val="1400"/>
              <a:buNone/>
              <a:defRPr sz="1400"/>
            </a:lvl3pPr>
            <a:lvl4pPr lvl="3" algn="ctr">
              <a:lnSpc>
                <a:spcPct val="90000"/>
              </a:lnSpc>
              <a:spcBef>
                <a:spcPts val="375"/>
              </a:spcBef>
              <a:spcAft>
                <a:spcPts val="0"/>
              </a:spcAft>
              <a:buClr>
                <a:srgbClr val="333333"/>
              </a:buClr>
              <a:buSzPts val="1200"/>
              <a:buNone/>
              <a:defRPr sz="1200"/>
            </a:lvl4pPr>
            <a:lvl5pPr lvl="4" algn="ctr">
              <a:lnSpc>
                <a:spcPct val="90000"/>
              </a:lnSpc>
              <a:spcBef>
                <a:spcPts val="375"/>
              </a:spcBef>
              <a:spcAft>
                <a:spcPts val="0"/>
              </a:spcAft>
              <a:buClr>
                <a:srgbClr val="333333"/>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239" name="Google Shape;239;p86"/>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40" name="Google Shape;240;p86"/>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241" name="Google Shape;241;p86"/>
          <p:cNvGrpSpPr/>
          <p:nvPr/>
        </p:nvGrpSpPr>
        <p:grpSpPr>
          <a:xfrm>
            <a:off x="-26790" y="-21432"/>
            <a:ext cx="9171844" cy="5165108"/>
            <a:chOff x="-35720" y="-28576"/>
            <a:chExt cx="12229125" cy="6886810"/>
          </a:xfrm>
        </p:grpSpPr>
        <p:pic>
          <p:nvPicPr>
            <p:cNvPr id="242" name="Google Shape;242;p86"/>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243" name="Google Shape;243;p86"/>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244" name="Google Shape;244;p86"/>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245" name="Google Shape;245;p86"/>
          <p:cNvGrpSpPr/>
          <p:nvPr/>
        </p:nvGrpSpPr>
        <p:grpSpPr>
          <a:xfrm>
            <a:off x="-16074" y="-16073"/>
            <a:ext cx="9160074" cy="5159573"/>
            <a:chOff x="-21432" y="-21431"/>
            <a:chExt cx="12213432" cy="6879431"/>
          </a:xfrm>
        </p:grpSpPr>
        <p:grpSp>
          <p:nvGrpSpPr>
            <p:cNvPr id="246" name="Google Shape;246;p86"/>
            <p:cNvGrpSpPr/>
            <p:nvPr/>
          </p:nvGrpSpPr>
          <p:grpSpPr>
            <a:xfrm>
              <a:off x="-21432" y="-21431"/>
              <a:ext cx="12213432" cy="6879431"/>
              <a:chOff x="-21432" y="-21431"/>
              <a:chExt cx="12213432" cy="6879431"/>
            </a:xfrm>
          </p:grpSpPr>
          <p:pic>
            <p:nvPicPr>
              <p:cNvPr id="247" name="Google Shape;247;p86"/>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248" name="Google Shape;248;p86"/>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249" name="Google Shape;249;p86"/>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250" name="Google Shape;250;p86"/>
          <p:cNvGrpSpPr/>
          <p:nvPr/>
        </p:nvGrpSpPr>
        <p:grpSpPr>
          <a:xfrm>
            <a:off x="-21432" y="-16074"/>
            <a:ext cx="9165431" cy="5159574"/>
            <a:chOff x="-28575" y="-21432"/>
            <a:chExt cx="12220574" cy="6879432"/>
          </a:xfrm>
        </p:grpSpPr>
        <p:grpSp>
          <p:nvGrpSpPr>
            <p:cNvPr id="251" name="Google Shape;251;p86"/>
            <p:cNvGrpSpPr/>
            <p:nvPr/>
          </p:nvGrpSpPr>
          <p:grpSpPr>
            <a:xfrm>
              <a:off x="-28575" y="-21432"/>
              <a:ext cx="12220574" cy="6879432"/>
              <a:chOff x="-28575" y="-21432"/>
              <a:chExt cx="12220574" cy="6879432"/>
            </a:xfrm>
          </p:grpSpPr>
          <p:pic>
            <p:nvPicPr>
              <p:cNvPr id="252" name="Google Shape;252;p86"/>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253" name="Google Shape;253;p86"/>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254" name="Google Shape;254;p86"/>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255" name="Google Shape;255;p86"/>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sz="500">
                <a:solidFill>
                  <a:srgbClr val="8D8D8D"/>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ingle Large Image">
  <p:cSld name="Single Large Image">
    <p:spTree>
      <p:nvGrpSpPr>
        <p:cNvPr id="1" name="Shape 256"/>
        <p:cNvGrpSpPr/>
        <p:nvPr/>
      </p:nvGrpSpPr>
      <p:grpSpPr>
        <a:xfrm>
          <a:off x="0" y="0"/>
          <a:ext cx="0" cy="0"/>
          <a:chOff x="0" y="0"/>
          <a:chExt cx="0" cy="0"/>
        </a:xfrm>
      </p:grpSpPr>
      <p:sp>
        <p:nvSpPr>
          <p:cNvPr id="257" name="Google Shape;257;p87"/>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58" name="Google Shape;258;p87"/>
          <p:cNvSpPr>
            <a:spLocks noGrp="1"/>
          </p:cNvSpPr>
          <p:nvPr>
            <p:ph type="pic" idx="2"/>
          </p:nvPr>
        </p:nvSpPr>
        <p:spPr>
          <a:xfrm>
            <a:off x="-34873" y="-38380"/>
            <a:ext cx="9271861" cy="5234187"/>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59" name="Google Shape;259;p87"/>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260" name="Google Shape;260;p87"/>
          <p:cNvGrpSpPr/>
          <p:nvPr/>
        </p:nvGrpSpPr>
        <p:grpSpPr>
          <a:xfrm>
            <a:off x="-26790" y="-21432"/>
            <a:ext cx="9171844" cy="5165108"/>
            <a:chOff x="-35720" y="-28576"/>
            <a:chExt cx="12229125" cy="6886810"/>
          </a:xfrm>
        </p:grpSpPr>
        <p:pic>
          <p:nvPicPr>
            <p:cNvPr id="261" name="Google Shape;261;p87"/>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262" name="Google Shape;262;p87"/>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263" name="Google Shape;263;p87"/>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264" name="Google Shape;264;p87"/>
          <p:cNvGrpSpPr/>
          <p:nvPr/>
        </p:nvGrpSpPr>
        <p:grpSpPr>
          <a:xfrm>
            <a:off x="-16074" y="-16073"/>
            <a:ext cx="9160074" cy="5159573"/>
            <a:chOff x="-21432" y="-21431"/>
            <a:chExt cx="12213432" cy="6879431"/>
          </a:xfrm>
        </p:grpSpPr>
        <p:grpSp>
          <p:nvGrpSpPr>
            <p:cNvPr id="265" name="Google Shape;265;p87"/>
            <p:cNvGrpSpPr/>
            <p:nvPr/>
          </p:nvGrpSpPr>
          <p:grpSpPr>
            <a:xfrm>
              <a:off x="-21432" y="-21431"/>
              <a:ext cx="12213432" cy="6879431"/>
              <a:chOff x="-21432" y="-21431"/>
              <a:chExt cx="12213432" cy="6879431"/>
            </a:xfrm>
          </p:grpSpPr>
          <p:pic>
            <p:nvPicPr>
              <p:cNvPr id="266" name="Google Shape;266;p87"/>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267" name="Google Shape;267;p87"/>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268" name="Google Shape;268;p87"/>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269" name="Google Shape;269;p87"/>
          <p:cNvGrpSpPr/>
          <p:nvPr/>
        </p:nvGrpSpPr>
        <p:grpSpPr>
          <a:xfrm>
            <a:off x="-21432" y="-16074"/>
            <a:ext cx="9165431" cy="5159574"/>
            <a:chOff x="-28575" y="-21432"/>
            <a:chExt cx="12220574" cy="6879432"/>
          </a:xfrm>
        </p:grpSpPr>
        <p:grpSp>
          <p:nvGrpSpPr>
            <p:cNvPr id="270" name="Google Shape;270;p87"/>
            <p:cNvGrpSpPr/>
            <p:nvPr/>
          </p:nvGrpSpPr>
          <p:grpSpPr>
            <a:xfrm>
              <a:off x="-28575" y="-21432"/>
              <a:ext cx="12220574" cy="6879432"/>
              <a:chOff x="-28575" y="-21432"/>
              <a:chExt cx="12220574" cy="6879432"/>
            </a:xfrm>
          </p:grpSpPr>
          <p:pic>
            <p:nvPicPr>
              <p:cNvPr id="271" name="Google Shape;271;p87"/>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272" name="Google Shape;272;p87"/>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273" name="Google Shape;273;p87"/>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 Image  Title">
  <p:cSld name="Single Image  Title">
    <p:spTree>
      <p:nvGrpSpPr>
        <p:cNvPr id="1" name="Shape 274"/>
        <p:cNvGrpSpPr/>
        <p:nvPr/>
      </p:nvGrpSpPr>
      <p:grpSpPr>
        <a:xfrm>
          <a:off x="0" y="0"/>
          <a:ext cx="0" cy="0"/>
          <a:chOff x="0" y="0"/>
          <a:chExt cx="0" cy="0"/>
        </a:xfrm>
      </p:grpSpPr>
      <p:sp>
        <p:nvSpPr>
          <p:cNvPr id="275" name="Google Shape;275;p88"/>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76" name="Google Shape;276;p88"/>
          <p:cNvSpPr>
            <a:spLocks noGrp="1"/>
          </p:cNvSpPr>
          <p:nvPr>
            <p:ph type="pic" idx="2"/>
          </p:nvPr>
        </p:nvSpPr>
        <p:spPr>
          <a:xfrm>
            <a:off x="-34875" y="-50004"/>
            <a:ext cx="9264116" cy="5257435"/>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77" name="Google Shape;277;p88"/>
          <p:cNvSpPr txBox="1">
            <a:spLocks noGrp="1"/>
          </p:cNvSpPr>
          <p:nvPr>
            <p:ph type="title"/>
          </p:nvPr>
        </p:nvSpPr>
        <p:spPr>
          <a:xfrm>
            <a:off x="628650" y="2191258"/>
            <a:ext cx="7886700" cy="994172"/>
          </a:xfrm>
          <a:prstGeom prst="rect">
            <a:avLst/>
          </a:prstGeom>
          <a:noFill/>
          <a:ln>
            <a:noFill/>
          </a:ln>
        </p:spPr>
        <p:txBody>
          <a:bodyPr spcFirstLastPara="1" wrap="square" lIns="68575" tIns="34275" rIns="68575" bIns="34275" anchor="t" anchorCtr="0">
            <a:noAutofit/>
          </a:bodyPr>
          <a:lstStyle>
            <a:lvl1pPr lvl="0" algn="ctr">
              <a:lnSpc>
                <a:spcPct val="90000"/>
              </a:lnSpc>
              <a:spcBef>
                <a:spcPts val="0"/>
              </a:spcBef>
              <a:spcAft>
                <a:spcPts val="0"/>
              </a:spcAft>
              <a:buClr>
                <a:srgbClr val="333333"/>
              </a:buClr>
              <a:buSzPts val="3300"/>
              <a:buFont typeface="Verdana"/>
              <a:buNone/>
              <a:defRPr sz="33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8" name="Google Shape;278;p88"/>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279" name="Google Shape;279;p88"/>
          <p:cNvGrpSpPr/>
          <p:nvPr/>
        </p:nvGrpSpPr>
        <p:grpSpPr>
          <a:xfrm>
            <a:off x="-26790" y="-21432"/>
            <a:ext cx="9171844" cy="5165108"/>
            <a:chOff x="-35720" y="-28576"/>
            <a:chExt cx="12229125" cy="6886810"/>
          </a:xfrm>
        </p:grpSpPr>
        <p:pic>
          <p:nvPicPr>
            <p:cNvPr id="280" name="Google Shape;280;p88"/>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281" name="Google Shape;281;p88"/>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282" name="Google Shape;282;p88"/>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283" name="Google Shape;283;p88"/>
          <p:cNvGrpSpPr/>
          <p:nvPr/>
        </p:nvGrpSpPr>
        <p:grpSpPr>
          <a:xfrm>
            <a:off x="-16074" y="-16073"/>
            <a:ext cx="9160074" cy="5159573"/>
            <a:chOff x="-21432" y="-21431"/>
            <a:chExt cx="12213432" cy="6879431"/>
          </a:xfrm>
        </p:grpSpPr>
        <p:grpSp>
          <p:nvGrpSpPr>
            <p:cNvPr id="284" name="Google Shape;284;p88"/>
            <p:cNvGrpSpPr/>
            <p:nvPr/>
          </p:nvGrpSpPr>
          <p:grpSpPr>
            <a:xfrm>
              <a:off x="-21432" y="-21431"/>
              <a:ext cx="12213432" cy="6879431"/>
              <a:chOff x="-21432" y="-21431"/>
              <a:chExt cx="12213432" cy="6879431"/>
            </a:xfrm>
          </p:grpSpPr>
          <p:pic>
            <p:nvPicPr>
              <p:cNvPr id="285" name="Google Shape;285;p88"/>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286" name="Google Shape;286;p88"/>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287" name="Google Shape;287;p88"/>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288" name="Google Shape;288;p88"/>
          <p:cNvGrpSpPr/>
          <p:nvPr/>
        </p:nvGrpSpPr>
        <p:grpSpPr>
          <a:xfrm>
            <a:off x="-21432" y="-16074"/>
            <a:ext cx="9165431" cy="5159574"/>
            <a:chOff x="-28575" y="-21432"/>
            <a:chExt cx="12220574" cy="6879432"/>
          </a:xfrm>
        </p:grpSpPr>
        <p:grpSp>
          <p:nvGrpSpPr>
            <p:cNvPr id="289" name="Google Shape;289;p88"/>
            <p:cNvGrpSpPr/>
            <p:nvPr/>
          </p:nvGrpSpPr>
          <p:grpSpPr>
            <a:xfrm>
              <a:off x="-28575" y="-21432"/>
              <a:ext cx="12220574" cy="6879432"/>
              <a:chOff x="-28575" y="-21432"/>
              <a:chExt cx="12220574" cy="6879432"/>
            </a:xfrm>
          </p:grpSpPr>
          <p:pic>
            <p:nvPicPr>
              <p:cNvPr id="290" name="Google Shape;290;p88"/>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291" name="Google Shape;291;p88"/>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292" name="Google Shape;292;p88"/>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hort Title Image">
  <p:cSld name="Short Title Image">
    <p:spTree>
      <p:nvGrpSpPr>
        <p:cNvPr id="1" name="Shape 293"/>
        <p:cNvGrpSpPr/>
        <p:nvPr/>
      </p:nvGrpSpPr>
      <p:grpSpPr>
        <a:xfrm>
          <a:off x="0" y="0"/>
          <a:ext cx="0" cy="0"/>
          <a:chOff x="0" y="0"/>
          <a:chExt cx="0" cy="0"/>
        </a:xfrm>
      </p:grpSpPr>
      <p:sp>
        <p:nvSpPr>
          <p:cNvPr id="294" name="Google Shape;294;p89"/>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295" name="Google Shape;295;p89"/>
          <p:cNvSpPr>
            <a:spLocks noGrp="1"/>
          </p:cNvSpPr>
          <p:nvPr>
            <p:ph type="pic" idx="2"/>
          </p:nvPr>
        </p:nvSpPr>
        <p:spPr>
          <a:xfrm>
            <a:off x="4142232" y="1"/>
            <a:ext cx="5001768" cy="5143499"/>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96" name="Google Shape;296;p89"/>
          <p:cNvSpPr txBox="1">
            <a:spLocks noGrp="1"/>
          </p:cNvSpPr>
          <p:nvPr>
            <p:ph type="title"/>
          </p:nvPr>
        </p:nvSpPr>
        <p:spPr>
          <a:xfrm>
            <a:off x="534521" y="667169"/>
            <a:ext cx="3607712" cy="994172"/>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333333"/>
              </a:buClr>
              <a:buSzPts val="3000"/>
              <a:buFont typeface="Verdan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7" name="Google Shape;297;p89"/>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298" name="Google Shape;298;p89"/>
          <p:cNvGrpSpPr/>
          <p:nvPr/>
        </p:nvGrpSpPr>
        <p:grpSpPr>
          <a:xfrm>
            <a:off x="-26790" y="-21432"/>
            <a:ext cx="9171844" cy="5165108"/>
            <a:chOff x="-35720" y="-28576"/>
            <a:chExt cx="12229125" cy="6886810"/>
          </a:xfrm>
        </p:grpSpPr>
        <p:pic>
          <p:nvPicPr>
            <p:cNvPr id="299" name="Google Shape;299;p89"/>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300" name="Google Shape;300;p89"/>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301" name="Google Shape;301;p89"/>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302" name="Google Shape;302;p89"/>
          <p:cNvGrpSpPr/>
          <p:nvPr/>
        </p:nvGrpSpPr>
        <p:grpSpPr>
          <a:xfrm>
            <a:off x="-16074" y="-16073"/>
            <a:ext cx="9160074" cy="5159573"/>
            <a:chOff x="-21432" y="-21431"/>
            <a:chExt cx="12213432" cy="6879431"/>
          </a:xfrm>
        </p:grpSpPr>
        <p:grpSp>
          <p:nvGrpSpPr>
            <p:cNvPr id="303" name="Google Shape;303;p89"/>
            <p:cNvGrpSpPr/>
            <p:nvPr/>
          </p:nvGrpSpPr>
          <p:grpSpPr>
            <a:xfrm>
              <a:off x="-21432" y="-21431"/>
              <a:ext cx="12213432" cy="6879431"/>
              <a:chOff x="-21432" y="-21431"/>
              <a:chExt cx="12213432" cy="6879431"/>
            </a:xfrm>
          </p:grpSpPr>
          <p:pic>
            <p:nvPicPr>
              <p:cNvPr id="304" name="Google Shape;304;p89"/>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305" name="Google Shape;305;p89"/>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306" name="Google Shape;306;p89"/>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307" name="Google Shape;307;p89"/>
          <p:cNvGrpSpPr/>
          <p:nvPr/>
        </p:nvGrpSpPr>
        <p:grpSpPr>
          <a:xfrm>
            <a:off x="-21432" y="-16074"/>
            <a:ext cx="9165431" cy="5159574"/>
            <a:chOff x="-28575" y="-21432"/>
            <a:chExt cx="12220574" cy="6879432"/>
          </a:xfrm>
        </p:grpSpPr>
        <p:grpSp>
          <p:nvGrpSpPr>
            <p:cNvPr id="308" name="Google Shape;308;p89"/>
            <p:cNvGrpSpPr/>
            <p:nvPr/>
          </p:nvGrpSpPr>
          <p:grpSpPr>
            <a:xfrm>
              <a:off x="-28575" y="-21432"/>
              <a:ext cx="12220574" cy="6879432"/>
              <a:chOff x="-28575" y="-21432"/>
              <a:chExt cx="12220574" cy="6879432"/>
            </a:xfrm>
          </p:grpSpPr>
          <p:pic>
            <p:nvPicPr>
              <p:cNvPr id="309" name="Google Shape;309;p89"/>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310" name="Google Shape;310;p89"/>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311" name="Google Shape;311;p89"/>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312" name="Google Shape;312;p89"/>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313"/>
        <p:cNvGrpSpPr/>
        <p:nvPr/>
      </p:nvGrpSpPr>
      <p:grpSpPr>
        <a:xfrm>
          <a:off x="0" y="0"/>
          <a:ext cx="0" cy="0"/>
          <a:chOff x="0" y="0"/>
          <a:chExt cx="0" cy="0"/>
        </a:xfrm>
      </p:grpSpPr>
      <p:sp>
        <p:nvSpPr>
          <p:cNvPr id="314" name="Google Shape;314;p90"/>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315" name="Google Shape;315;p90"/>
          <p:cNvSpPr>
            <a:spLocks noGrp="1"/>
          </p:cNvSpPr>
          <p:nvPr>
            <p:ph type="pic" idx="2"/>
          </p:nvPr>
        </p:nvSpPr>
        <p:spPr>
          <a:xfrm>
            <a:off x="4636008" y="1535907"/>
            <a:ext cx="4507992" cy="1393031"/>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16" name="Google Shape;316;p90"/>
          <p:cNvSpPr>
            <a:spLocks noGrp="1"/>
          </p:cNvSpPr>
          <p:nvPr>
            <p:ph type="pic" idx="3"/>
          </p:nvPr>
        </p:nvSpPr>
        <p:spPr>
          <a:xfrm>
            <a:off x="0" y="1535907"/>
            <a:ext cx="4471416" cy="1393031"/>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17" name="Google Shape;317;p9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8" name="Google Shape;318;p90"/>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319" name="Google Shape;319;p90"/>
          <p:cNvGrpSpPr/>
          <p:nvPr/>
        </p:nvGrpSpPr>
        <p:grpSpPr>
          <a:xfrm>
            <a:off x="-26790" y="-21432"/>
            <a:ext cx="9171844" cy="5165108"/>
            <a:chOff x="-35720" y="-28576"/>
            <a:chExt cx="12229125" cy="6886810"/>
          </a:xfrm>
        </p:grpSpPr>
        <p:pic>
          <p:nvPicPr>
            <p:cNvPr id="320" name="Google Shape;320;p90"/>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321" name="Google Shape;321;p90"/>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322" name="Google Shape;322;p90"/>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323" name="Google Shape;323;p90"/>
          <p:cNvGrpSpPr/>
          <p:nvPr/>
        </p:nvGrpSpPr>
        <p:grpSpPr>
          <a:xfrm>
            <a:off x="-16074" y="-16073"/>
            <a:ext cx="9160074" cy="5159573"/>
            <a:chOff x="-21432" y="-21431"/>
            <a:chExt cx="12213432" cy="6879431"/>
          </a:xfrm>
        </p:grpSpPr>
        <p:grpSp>
          <p:nvGrpSpPr>
            <p:cNvPr id="324" name="Google Shape;324;p90"/>
            <p:cNvGrpSpPr/>
            <p:nvPr/>
          </p:nvGrpSpPr>
          <p:grpSpPr>
            <a:xfrm>
              <a:off x="-21432" y="-21431"/>
              <a:ext cx="12213432" cy="6879431"/>
              <a:chOff x="-21432" y="-21431"/>
              <a:chExt cx="12213432" cy="6879431"/>
            </a:xfrm>
          </p:grpSpPr>
          <p:pic>
            <p:nvPicPr>
              <p:cNvPr id="325" name="Google Shape;325;p90"/>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326" name="Google Shape;326;p90"/>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327" name="Google Shape;327;p90"/>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328" name="Google Shape;328;p90"/>
          <p:cNvGrpSpPr/>
          <p:nvPr/>
        </p:nvGrpSpPr>
        <p:grpSpPr>
          <a:xfrm>
            <a:off x="-21432" y="-16074"/>
            <a:ext cx="9165431" cy="5159574"/>
            <a:chOff x="-28575" y="-21432"/>
            <a:chExt cx="12220574" cy="6879432"/>
          </a:xfrm>
        </p:grpSpPr>
        <p:grpSp>
          <p:nvGrpSpPr>
            <p:cNvPr id="329" name="Google Shape;329;p90"/>
            <p:cNvGrpSpPr/>
            <p:nvPr/>
          </p:nvGrpSpPr>
          <p:grpSpPr>
            <a:xfrm>
              <a:off x="-28575" y="-21432"/>
              <a:ext cx="12220574" cy="6879432"/>
              <a:chOff x="-28575" y="-21432"/>
              <a:chExt cx="12220574" cy="6879432"/>
            </a:xfrm>
          </p:grpSpPr>
          <p:pic>
            <p:nvPicPr>
              <p:cNvPr id="330" name="Google Shape;330;p90"/>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331" name="Google Shape;331;p90"/>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332" name="Google Shape;332;p90"/>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333" name="Google Shape;333;p90"/>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334"/>
        <p:cNvGrpSpPr/>
        <p:nvPr/>
      </p:nvGrpSpPr>
      <p:grpSpPr>
        <a:xfrm>
          <a:off x="0" y="0"/>
          <a:ext cx="0" cy="0"/>
          <a:chOff x="0" y="0"/>
          <a:chExt cx="0" cy="0"/>
        </a:xfrm>
      </p:grpSpPr>
      <p:sp>
        <p:nvSpPr>
          <p:cNvPr id="335" name="Google Shape;335;p91"/>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336" name="Google Shape;336;p91"/>
          <p:cNvSpPr>
            <a:spLocks noGrp="1"/>
          </p:cNvSpPr>
          <p:nvPr>
            <p:ph type="pic" idx="2"/>
          </p:nvPr>
        </p:nvSpPr>
        <p:spPr>
          <a:xfrm>
            <a:off x="0" y="3104899"/>
            <a:ext cx="2891790" cy="148871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37" name="Google Shape;337;p91"/>
          <p:cNvSpPr>
            <a:spLocks noGrp="1"/>
          </p:cNvSpPr>
          <p:nvPr>
            <p:ph type="pic" idx="3"/>
          </p:nvPr>
        </p:nvSpPr>
        <p:spPr>
          <a:xfrm>
            <a:off x="3126105" y="3104899"/>
            <a:ext cx="2891790" cy="148871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38" name="Google Shape;338;p91"/>
          <p:cNvSpPr>
            <a:spLocks noGrp="1"/>
          </p:cNvSpPr>
          <p:nvPr>
            <p:ph type="pic" idx="4"/>
          </p:nvPr>
        </p:nvSpPr>
        <p:spPr>
          <a:xfrm>
            <a:off x="6252210" y="3104899"/>
            <a:ext cx="2891790" cy="148871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39" name="Google Shape;339;p9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0" name="Google Shape;340;p91"/>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341" name="Google Shape;341;p91"/>
          <p:cNvGrpSpPr/>
          <p:nvPr/>
        </p:nvGrpSpPr>
        <p:grpSpPr>
          <a:xfrm>
            <a:off x="-26790" y="-21432"/>
            <a:ext cx="9171844" cy="5165108"/>
            <a:chOff x="-35720" y="-28576"/>
            <a:chExt cx="12229125" cy="6886810"/>
          </a:xfrm>
        </p:grpSpPr>
        <p:pic>
          <p:nvPicPr>
            <p:cNvPr id="342" name="Google Shape;342;p91"/>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343" name="Google Shape;343;p91"/>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344" name="Google Shape;344;p91"/>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345" name="Google Shape;345;p91"/>
          <p:cNvGrpSpPr/>
          <p:nvPr/>
        </p:nvGrpSpPr>
        <p:grpSpPr>
          <a:xfrm>
            <a:off x="-16074" y="-16073"/>
            <a:ext cx="9160074" cy="5159573"/>
            <a:chOff x="-21432" y="-21431"/>
            <a:chExt cx="12213432" cy="6879431"/>
          </a:xfrm>
        </p:grpSpPr>
        <p:grpSp>
          <p:nvGrpSpPr>
            <p:cNvPr id="346" name="Google Shape;346;p91"/>
            <p:cNvGrpSpPr/>
            <p:nvPr/>
          </p:nvGrpSpPr>
          <p:grpSpPr>
            <a:xfrm>
              <a:off x="-21432" y="-21431"/>
              <a:ext cx="12213432" cy="6879431"/>
              <a:chOff x="-21432" y="-21431"/>
              <a:chExt cx="12213432" cy="6879431"/>
            </a:xfrm>
          </p:grpSpPr>
          <p:pic>
            <p:nvPicPr>
              <p:cNvPr id="347" name="Google Shape;347;p91"/>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348" name="Google Shape;348;p91"/>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349" name="Google Shape;349;p91"/>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350" name="Google Shape;350;p91"/>
          <p:cNvGrpSpPr/>
          <p:nvPr/>
        </p:nvGrpSpPr>
        <p:grpSpPr>
          <a:xfrm>
            <a:off x="-21432" y="-16074"/>
            <a:ext cx="9165431" cy="5159574"/>
            <a:chOff x="-28575" y="-21432"/>
            <a:chExt cx="12220574" cy="6879432"/>
          </a:xfrm>
        </p:grpSpPr>
        <p:grpSp>
          <p:nvGrpSpPr>
            <p:cNvPr id="351" name="Google Shape;351;p91"/>
            <p:cNvGrpSpPr/>
            <p:nvPr/>
          </p:nvGrpSpPr>
          <p:grpSpPr>
            <a:xfrm>
              <a:off x="-28575" y="-21432"/>
              <a:ext cx="12220574" cy="6879432"/>
              <a:chOff x="-28575" y="-21432"/>
              <a:chExt cx="12220574" cy="6879432"/>
            </a:xfrm>
          </p:grpSpPr>
          <p:pic>
            <p:nvPicPr>
              <p:cNvPr id="352" name="Google Shape;352;p91"/>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353" name="Google Shape;353;p91"/>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354" name="Google Shape;354;p91"/>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355" name="Google Shape;355;p91"/>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 Images">
  <p:cSld name="4 Images">
    <p:spTree>
      <p:nvGrpSpPr>
        <p:cNvPr id="1" name="Shape 356"/>
        <p:cNvGrpSpPr/>
        <p:nvPr/>
      </p:nvGrpSpPr>
      <p:grpSpPr>
        <a:xfrm>
          <a:off x="0" y="0"/>
          <a:ext cx="0" cy="0"/>
          <a:chOff x="0" y="0"/>
          <a:chExt cx="0" cy="0"/>
        </a:xfrm>
      </p:grpSpPr>
      <p:sp>
        <p:nvSpPr>
          <p:cNvPr id="357" name="Google Shape;357;p92"/>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358" name="Google Shape;358;p92"/>
          <p:cNvSpPr>
            <a:spLocks noGrp="1"/>
          </p:cNvSpPr>
          <p:nvPr>
            <p:ph type="pic" idx="2"/>
          </p:nvPr>
        </p:nvSpPr>
        <p:spPr>
          <a:xfrm>
            <a:off x="0" y="2824610"/>
            <a:ext cx="2258568" cy="1770012"/>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59" name="Google Shape;359;p92"/>
          <p:cNvSpPr>
            <a:spLocks noGrp="1"/>
          </p:cNvSpPr>
          <p:nvPr>
            <p:ph type="pic" idx="3"/>
          </p:nvPr>
        </p:nvSpPr>
        <p:spPr>
          <a:xfrm>
            <a:off x="2295144" y="2824610"/>
            <a:ext cx="2258568" cy="1770012"/>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60" name="Google Shape;360;p92"/>
          <p:cNvSpPr>
            <a:spLocks noGrp="1"/>
          </p:cNvSpPr>
          <p:nvPr>
            <p:ph type="pic" idx="4"/>
          </p:nvPr>
        </p:nvSpPr>
        <p:spPr>
          <a:xfrm>
            <a:off x="4590288" y="2824610"/>
            <a:ext cx="2258568" cy="1770012"/>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61" name="Google Shape;361;p92"/>
          <p:cNvSpPr>
            <a:spLocks noGrp="1"/>
          </p:cNvSpPr>
          <p:nvPr>
            <p:ph type="pic" idx="5"/>
          </p:nvPr>
        </p:nvSpPr>
        <p:spPr>
          <a:xfrm>
            <a:off x="6885432" y="2824610"/>
            <a:ext cx="2258568" cy="1770012"/>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62" name="Google Shape;362;p9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3" name="Google Shape;363;p92"/>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364" name="Google Shape;364;p92"/>
          <p:cNvGrpSpPr/>
          <p:nvPr/>
        </p:nvGrpSpPr>
        <p:grpSpPr>
          <a:xfrm>
            <a:off x="-26790" y="-21432"/>
            <a:ext cx="9171844" cy="5165108"/>
            <a:chOff x="-35720" y="-28576"/>
            <a:chExt cx="12229125" cy="6886810"/>
          </a:xfrm>
        </p:grpSpPr>
        <p:pic>
          <p:nvPicPr>
            <p:cNvPr id="365" name="Google Shape;365;p92"/>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366" name="Google Shape;366;p92"/>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367" name="Google Shape;367;p92"/>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368" name="Google Shape;368;p92"/>
          <p:cNvGrpSpPr/>
          <p:nvPr/>
        </p:nvGrpSpPr>
        <p:grpSpPr>
          <a:xfrm>
            <a:off x="-16074" y="-16073"/>
            <a:ext cx="9160074" cy="5159573"/>
            <a:chOff x="-21432" y="-21431"/>
            <a:chExt cx="12213432" cy="6879431"/>
          </a:xfrm>
        </p:grpSpPr>
        <p:grpSp>
          <p:nvGrpSpPr>
            <p:cNvPr id="369" name="Google Shape;369;p92"/>
            <p:cNvGrpSpPr/>
            <p:nvPr/>
          </p:nvGrpSpPr>
          <p:grpSpPr>
            <a:xfrm>
              <a:off x="-21432" y="-21431"/>
              <a:ext cx="12213432" cy="6879431"/>
              <a:chOff x="-21432" y="-21431"/>
              <a:chExt cx="12213432" cy="6879431"/>
            </a:xfrm>
          </p:grpSpPr>
          <p:pic>
            <p:nvPicPr>
              <p:cNvPr id="370" name="Google Shape;370;p92"/>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371" name="Google Shape;371;p92"/>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372" name="Google Shape;372;p92"/>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373" name="Google Shape;373;p92"/>
          <p:cNvGrpSpPr/>
          <p:nvPr/>
        </p:nvGrpSpPr>
        <p:grpSpPr>
          <a:xfrm>
            <a:off x="-21432" y="-16074"/>
            <a:ext cx="9165431" cy="5159574"/>
            <a:chOff x="-28575" y="-21432"/>
            <a:chExt cx="12220574" cy="6879432"/>
          </a:xfrm>
        </p:grpSpPr>
        <p:grpSp>
          <p:nvGrpSpPr>
            <p:cNvPr id="374" name="Google Shape;374;p92"/>
            <p:cNvGrpSpPr/>
            <p:nvPr/>
          </p:nvGrpSpPr>
          <p:grpSpPr>
            <a:xfrm>
              <a:off x="-28575" y="-21432"/>
              <a:ext cx="12220574" cy="6879432"/>
              <a:chOff x="-28575" y="-21432"/>
              <a:chExt cx="12220574" cy="6879432"/>
            </a:xfrm>
          </p:grpSpPr>
          <p:pic>
            <p:nvPicPr>
              <p:cNvPr id="375" name="Google Shape;375;p92"/>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376" name="Google Shape;376;p92"/>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377" name="Google Shape;377;p92"/>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378" name="Google Shape;378;p92"/>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9"/>
        <p:cNvGrpSpPr/>
        <p:nvPr/>
      </p:nvGrpSpPr>
      <p:grpSpPr>
        <a:xfrm>
          <a:off x="0" y="0"/>
          <a:ext cx="0" cy="0"/>
          <a:chOff x="0" y="0"/>
          <a:chExt cx="0" cy="0"/>
        </a:xfrm>
      </p:grpSpPr>
      <p:sp>
        <p:nvSpPr>
          <p:cNvPr id="380" name="Google Shape;380;p9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1" name="Google Shape;381;p93"/>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82" name="Google Shape;382;p93"/>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83" name="Google Shape;383;p93"/>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384" name="Google Shape;384;p93"/>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385" name="Google Shape;385;p93"/>
          <p:cNvGrpSpPr/>
          <p:nvPr/>
        </p:nvGrpSpPr>
        <p:grpSpPr>
          <a:xfrm>
            <a:off x="-26790" y="-21432"/>
            <a:ext cx="9171844" cy="5165108"/>
            <a:chOff x="-35720" y="-28576"/>
            <a:chExt cx="12229125" cy="6886810"/>
          </a:xfrm>
        </p:grpSpPr>
        <p:pic>
          <p:nvPicPr>
            <p:cNvPr id="386" name="Google Shape;386;p93"/>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387" name="Google Shape;387;p93"/>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388" name="Google Shape;388;p93"/>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389" name="Google Shape;389;p93"/>
          <p:cNvGrpSpPr/>
          <p:nvPr/>
        </p:nvGrpSpPr>
        <p:grpSpPr>
          <a:xfrm>
            <a:off x="-16074" y="-16073"/>
            <a:ext cx="9160074" cy="5159573"/>
            <a:chOff x="-21432" y="-21431"/>
            <a:chExt cx="12213432" cy="6879431"/>
          </a:xfrm>
        </p:grpSpPr>
        <p:grpSp>
          <p:nvGrpSpPr>
            <p:cNvPr id="390" name="Google Shape;390;p93"/>
            <p:cNvGrpSpPr/>
            <p:nvPr/>
          </p:nvGrpSpPr>
          <p:grpSpPr>
            <a:xfrm>
              <a:off x="-21432" y="-21431"/>
              <a:ext cx="12213432" cy="6879431"/>
              <a:chOff x="-21432" y="-21431"/>
              <a:chExt cx="12213432" cy="6879431"/>
            </a:xfrm>
          </p:grpSpPr>
          <p:pic>
            <p:nvPicPr>
              <p:cNvPr id="391" name="Google Shape;391;p93"/>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392" name="Google Shape;392;p93"/>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393" name="Google Shape;393;p93"/>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394" name="Google Shape;394;p93"/>
          <p:cNvGrpSpPr/>
          <p:nvPr/>
        </p:nvGrpSpPr>
        <p:grpSpPr>
          <a:xfrm>
            <a:off x="-21432" y="-16074"/>
            <a:ext cx="9165431" cy="5159574"/>
            <a:chOff x="-28575" y="-21432"/>
            <a:chExt cx="12220574" cy="6879432"/>
          </a:xfrm>
        </p:grpSpPr>
        <p:grpSp>
          <p:nvGrpSpPr>
            <p:cNvPr id="395" name="Google Shape;395;p93"/>
            <p:cNvGrpSpPr/>
            <p:nvPr/>
          </p:nvGrpSpPr>
          <p:grpSpPr>
            <a:xfrm>
              <a:off x="-28575" y="-21432"/>
              <a:ext cx="12220574" cy="6879432"/>
              <a:chOff x="-28575" y="-21432"/>
              <a:chExt cx="12220574" cy="6879432"/>
            </a:xfrm>
          </p:grpSpPr>
          <p:pic>
            <p:nvPicPr>
              <p:cNvPr id="396" name="Google Shape;396;p93"/>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397" name="Google Shape;397;p93"/>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398" name="Google Shape;398;p93"/>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399" name="Google Shape;399;p93"/>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sclaimer">
  <p:cSld name="Disclaimer">
    <p:spTree>
      <p:nvGrpSpPr>
        <p:cNvPr id="1" name="Shape 23"/>
        <p:cNvGrpSpPr/>
        <p:nvPr/>
      </p:nvGrpSpPr>
      <p:grpSpPr>
        <a:xfrm>
          <a:off x="0" y="0"/>
          <a:ext cx="0" cy="0"/>
          <a:chOff x="0" y="0"/>
          <a:chExt cx="0" cy="0"/>
        </a:xfrm>
      </p:grpSpPr>
      <p:sp>
        <p:nvSpPr>
          <p:cNvPr id="24" name="Google Shape;24;p33"/>
          <p:cNvSpPr/>
          <p:nvPr/>
        </p:nvSpPr>
        <p:spPr>
          <a:xfrm>
            <a:off x="0" y="0"/>
            <a:ext cx="9144000" cy="51435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Verdana"/>
              <a:ea typeface="Verdana"/>
              <a:cs typeface="Verdana"/>
              <a:sym typeface="Verdana"/>
            </a:endParaRPr>
          </a:p>
        </p:txBody>
      </p:sp>
      <p:sp>
        <p:nvSpPr>
          <p:cNvPr id="25" name="Google Shape;25;p33"/>
          <p:cNvSpPr txBox="1"/>
          <p:nvPr/>
        </p:nvSpPr>
        <p:spPr>
          <a:xfrm>
            <a:off x="680485" y="857694"/>
            <a:ext cx="7308111" cy="34624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26" name="Google Shape;26;p33"/>
          <p:cNvSpPr/>
          <p:nvPr/>
        </p:nvSpPr>
        <p:spPr>
          <a:xfrm>
            <a:off x="228600" y="646452"/>
            <a:ext cx="8736496" cy="4258859"/>
          </a:xfrm>
          <a:prstGeom prst="rect">
            <a:avLst/>
          </a:prstGeom>
          <a:noFill/>
          <a:ln>
            <a:noFill/>
          </a:ln>
        </p:spPr>
        <p:txBody>
          <a:bodyPr spcFirstLastPara="1" wrap="square" lIns="57150" tIns="28575" rIns="57150" bIns="2857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Verdana"/>
                <a:ea typeface="Verdana"/>
                <a:cs typeface="Verdana"/>
                <a:sym typeface="Verdana"/>
              </a:rPr>
              <a:t>This document (including, without limitation, any product roadmap or statement of direction data) illustrates the planned testing, release and availability dates for TIBCO products and services. This document is provided for informational purposes only and its contents are subject to change without notice. TIBCO makes no warranties, express or implied, in or relating to this document or any information in it, including, without limitation, that this document, or any information in it, is error-free or meets any conditions of merchantability or fitness for a particular purpose. This document may not be reproduced or transmitted in any form or by any means without our prior written permission.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Verdana"/>
                <a:ea typeface="Verdana"/>
                <a:cs typeface="Verdana"/>
                <a:sym typeface="Verdana"/>
              </a:rPr>
              <a:t>The material provided is for informational purposes only, and should not be relied on in making a purchasing decision. The information is not a commitment, promise or legal obligation to deliver any material, code, or functionality. The development, release, and timing of any features or functionality described for our products remains at our sole discretion.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Verdana"/>
                <a:ea typeface="Verdana"/>
                <a:cs typeface="Verdana"/>
                <a:sym typeface="Verdana"/>
              </a:rPr>
              <a:t>During the course of this presentation TIBCO or its representatives may make forward-looking statements regarding future events, TIBCO’s future results or our future financial performance. These statements are based on management’s current expectations. Although we believe that the expectations reflected in the forward-looking statements contained in this presentation are reasonable, these expectations or any of the forward-looking statements could prove to be incorrect and actual results or financial performance could differ materially from those stated herein. TIBCO does not undertake to update any forward-looking statement that may be made from time to time or on its behalf.</a:t>
            </a:r>
            <a:endParaRPr sz="1400" b="0" i="0" u="none" strike="noStrike" cap="none">
              <a:solidFill>
                <a:srgbClr val="000000"/>
              </a:solidFill>
              <a:latin typeface="Arial"/>
              <a:ea typeface="Arial"/>
              <a:cs typeface="Arial"/>
              <a:sym typeface="Arial"/>
            </a:endParaRPr>
          </a:p>
        </p:txBody>
      </p:sp>
      <p:sp>
        <p:nvSpPr>
          <p:cNvPr id="27" name="Google Shape;27;p33"/>
          <p:cNvSpPr/>
          <p:nvPr/>
        </p:nvSpPr>
        <p:spPr>
          <a:xfrm>
            <a:off x="200025" y="82563"/>
            <a:ext cx="1617270" cy="34624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DISCLAIMER</a:t>
            </a:r>
            <a:endParaRPr sz="1400" b="0" i="0" u="none" strike="noStrike" cap="none">
              <a:solidFill>
                <a:srgbClr val="000000"/>
              </a:solidFill>
              <a:latin typeface="Arial"/>
              <a:ea typeface="Arial"/>
              <a:cs typeface="Arial"/>
              <a:sym typeface="Arial"/>
            </a:endParaRPr>
          </a:p>
        </p:txBody>
      </p:sp>
      <p:pic>
        <p:nvPicPr>
          <p:cNvPr id="28" name="Google Shape;28;p33"/>
          <p:cNvPicPr preferRelativeResize="0"/>
          <p:nvPr/>
        </p:nvPicPr>
        <p:blipFill rotWithShape="1">
          <a:blip r:embed="rId2">
            <a:alphaModFix/>
          </a:blip>
          <a:srcRect/>
          <a:stretch/>
        </p:blipFill>
        <p:spPr>
          <a:xfrm>
            <a:off x="8265946" y="4850818"/>
            <a:ext cx="676348" cy="1767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400"/>
        <p:cNvGrpSpPr/>
        <p:nvPr/>
      </p:nvGrpSpPr>
      <p:grpSpPr>
        <a:xfrm>
          <a:off x="0" y="0"/>
          <a:ext cx="0" cy="0"/>
          <a:chOff x="0" y="0"/>
          <a:chExt cx="0" cy="0"/>
        </a:xfrm>
      </p:grpSpPr>
      <p:sp>
        <p:nvSpPr>
          <p:cNvPr id="401" name="Google Shape;401;p9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2" name="Google Shape;402;p94"/>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403" name="Google Shape;403;p94"/>
          <p:cNvSpPr txBox="1">
            <a:spLocks noGrp="1"/>
          </p:cNvSpPr>
          <p:nvPr>
            <p:ph type="body" idx="1"/>
          </p:nvPr>
        </p:nvSpPr>
        <p:spPr>
          <a:xfrm>
            <a:off x="628650" y="1375964"/>
            <a:ext cx="2539495" cy="3267474"/>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04" name="Google Shape;404;p94"/>
          <p:cNvSpPr txBox="1">
            <a:spLocks noGrp="1"/>
          </p:cNvSpPr>
          <p:nvPr>
            <p:ph type="body" idx="2"/>
          </p:nvPr>
        </p:nvSpPr>
        <p:spPr>
          <a:xfrm>
            <a:off x="3316540" y="1375964"/>
            <a:ext cx="2539495" cy="3267474"/>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05" name="Google Shape;405;p94"/>
          <p:cNvSpPr txBox="1">
            <a:spLocks noGrp="1"/>
          </p:cNvSpPr>
          <p:nvPr>
            <p:ph type="body" idx="3"/>
          </p:nvPr>
        </p:nvSpPr>
        <p:spPr>
          <a:xfrm>
            <a:off x="5975855" y="1371767"/>
            <a:ext cx="2539495" cy="3267474"/>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06" name="Google Shape;406;p94"/>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407" name="Google Shape;407;p94"/>
          <p:cNvGrpSpPr/>
          <p:nvPr/>
        </p:nvGrpSpPr>
        <p:grpSpPr>
          <a:xfrm>
            <a:off x="-26790" y="-21432"/>
            <a:ext cx="9171844" cy="5165108"/>
            <a:chOff x="-35720" y="-28576"/>
            <a:chExt cx="12229125" cy="6886810"/>
          </a:xfrm>
        </p:grpSpPr>
        <p:pic>
          <p:nvPicPr>
            <p:cNvPr id="408" name="Google Shape;408;p94"/>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409" name="Google Shape;409;p94"/>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410" name="Google Shape;410;p94"/>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411" name="Google Shape;411;p94"/>
          <p:cNvGrpSpPr/>
          <p:nvPr/>
        </p:nvGrpSpPr>
        <p:grpSpPr>
          <a:xfrm>
            <a:off x="-16074" y="-16073"/>
            <a:ext cx="9160074" cy="5159573"/>
            <a:chOff x="-21432" y="-21431"/>
            <a:chExt cx="12213432" cy="6879431"/>
          </a:xfrm>
        </p:grpSpPr>
        <p:grpSp>
          <p:nvGrpSpPr>
            <p:cNvPr id="412" name="Google Shape;412;p94"/>
            <p:cNvGrpSpPr/>
            <p:nvPr/>
          </p:nvGrpSpPr>
          <p:grpSpPr>
            <a:xfrm>
              <a:off x="-21432" y="-21431"/>
              <a:ext cx="12213432" cy="6879431"/>
              <a:chOff x="-21432" y="-21431"/>
              <a:chExt cx="12213432" cy="6879431"/>
            </a:xfrm>
          </p:grpSpPr>
          <p:pic>
            <p:nvPicPr>
              <p:cNvPr id="413" name="Google Shape;413;p94"/>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414" name="Google Shape;414;p94"/>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415" name="Google Shape;415;p94"/>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416" name="Google Shape;416;p94"/>
          <p:cNvGrpSpPr/>
          <p:nvPr/>
        </p:nvGrpSpPr>
        <p:grpSpPr>
          <a:xfrm>
            <a:off x="-21432" y="-16074"/>
            <a:ext cx="9165431" cy="5159574"/>
            <a:chOff x="-28575" y="-21432"/>
            <a:chExt cx="12220574" cy="6879432"/>
          </a:xfrm>
        </p:grpSpPr>
        <p:grpSp>
          <p:nvGrpSpPr>
            <p:cNvPr id="417" name="Google Shape;417;p94"/>
            <p:cNvGrpSpPr/>
            <p:nvPr/>
          </p:nvGrpSpPr>
          <p:grpSpPr>
            <a:xfrm>
              <a:off x="-28575" y="-21432"/>
              <a:ext cx="12220574" cy="6879432"/>
              <a:chOff x="-28575" y="-21432"/>
              <a:chExt cx="12220574" cy="6879432"/>
            </a:xfrm>
          </p:grpSpPr>
          <p:pic>
            <p:nvPicPr>
              <p:cNvPr id="418" name="Google Shape;418;p94"/>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419" name="Google Shape;419;p94"/>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420" name="Google Shape;420;p94"/>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421" name="Google Shape;421;p94"/>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422"/>
        <p:cNvGrpSpPr/>
        <p:nvPr/>
      </p:nvGrpSpPr>
      <p:grpSpPr>
        <a:xfrm>
          <a:off x="0" y="0"/>
          <a:ext cx="0" cy="0"/>
          <a:chOff x="0" y="0"/>
          <a:chExt cx="0" cy="0"/>
        </a:xfrm>
      </p:grpSpPr>
      <p:sp>
        <p:nvSpPr>
          <p:cNvPr id="423" name="Google Shape;423;p9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4" name="Google Shape;424;p95"/>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425" name="Google Shape;425;p95"/>
          <p:cNvSpPr txBox="1">
            <a:spLocks noGrp="1"/>
          </p:cNvSpPr>
          <p:nvPr>
            <p:ph type="body" idx="1"/>
          </p:nvPr>
        </p:nvSpPr>
        <p:spPr>
          <a:xfrm>
            <a:off x="624969" y="1464968"/>
            <a:ext cx="1670870" cy="3131887"/>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26" name="Google Shape;426;p95"/>
          <p:cNvSpPr txBox="1">
            <a:spLocks noGrp="1"/>
          </p:cNvSpPr>
          <p:nvPr>
            <p:ph type="body" idx="2"/>
          </p:nvPr>
        </p:nvSpPr>
        <p:spPr>
          <a:xfrm>
            <a:off x="2698138" y="1464968"/>
            <a:ext cx="1670870" cy="3131887"/>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27" name="Google Shape;427;p95"/>
          <p:cNvSpPr txBox="1">
            <a:spLocks noGrp="1"/>
          </p:cNvSpPr>
          <p:nvPr>
            <p:ph type="body" idx="3"/>
          </p:nvPr>
        </p:nvSpPr>
        <p:spPr>
          <a:xfrm>
            <a:off x="4771308" y="1464968"/>
            <a:ext cx="1670870" cy="3131887"/>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28" name="Google Shape;428;p95"/>
          <p:cNvSpPr txBox="1">
            <a:spLocks noGrp="1"/>
          </p:cNvSpPr>
          <p:nvPr>
            <p:ph type="body" idx="4"/>
          </p:nvPr>
        </p:nvSpPr>
        <p:spPr>
          <a:xfrm>
            <a:off x="6844480" y="1464968"/>
            <a:ext cx="1670870" cy="3131887"/>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29" name="Google Shape;429;p95"/>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430" name="Google Shape;430;p95"/>
          <p:cNvGrpSpPr/>
          <p:nvPr/>
        </p:nvGrpSpPr>
        <p:grpSpPr>
          <a:xfrm>
            <a:off x="-26790" y="-21432"/>
            <a:ext cx="9171844" cy="5165108"/>
            <a:chOff x="-35720" y="-28576"/>
            <a:chExt cx="12229125" cy="6886810"/>
          </a:xfrm>
        </p:grpSpPr>
        <p:pic>
          <p:nvPicPr>
            <p:cNvPr id="431" name="Google Shape;431;p95"/>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432" name="Google Shape;432;p95"/>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433" name="Google Shape;433;p95"/>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434" name="Google Shape;434;p95"/>
          <p:cNvGrpSpPr/>
          <p:nvPr/>
        </p:nvGrpSpPr>
        <p:grpSpPr>
          <a:xfrm>
            <a:off x="-16074" y="-16073"/>
            <a:ext cx="9160074" cy="5159573"/>
            <a:chOff x="-21432" y="-21431"/>
            <a:chExt cx="12213432" cy="6879431"/>
          </a:xfrm>
        </p:grpSpPr>
        <p:grpSp>
          <p:nvGrpSpPr>
            <p:cNvPr id="435" name="Google Shape;435;p95"/>
            <p:cNvGrpSpPr/>
            <p:nvPr/>
          </p:nvGrpSpPr>
          <p:grpSpPr>
            <a:xfrm>
              <a:off x="-21432" y="-21431"/>
              <a:ext cx="12213432" cy="6879431"/>
              <a:chOff x="-21432" y="-21431"/>
              <a:chExt cx="12213432" cy="6879431"/>
            </a:xfrm>
          </p:grpSpPr>
          <p:pic>
            <p:nvPicPr>
              <p:cNvPr id="436" name="Google Shape;436;p95"/>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437" name="Google Shape;437;p95"/>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438" name="Google Shape;438;p95"/>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439" name="Google Shape;439;p95"/>
          <p:cNvGrpSpPr/>
          <p:nvPr/>
        </p:nvGrpSpPr>
        <p:grpSpPr>
          <a:xfrm>
            <a:off x="-21432" y="-16074"/>
            <a:ext cx="9165431" cy="5159574"/>
            <a:chOff x="-28575" y="-21432"/>
            <a:chExt cx="12220574" cy="6879432"/>
          </a:xfrm>
        </p:grpSpPr>
        <p:grpSp>
          <p:nvGrpSpPr>
            <p:cNvPr id="440" name="Google Shape;440;p95"/>
            <p:cNvGrpSpPr/>
            <p:nvPr/>
          </p:nvGrpSpPr>
          <p:grpSpPr>
            <a:xfrm>
              <a:off x="-28575" y="-21432"/>
              <a:ext cx="12220574" cy="6879432"/>
              <a:chOff x="-28575" y="-21432"/>
              <a:chExt cx="12220574" cy="6879432"/>
            </a:xfrm>
          </p:grpSpPr>
          <p:pic>
            <p:nvPicPr>
              <p:cNvPr id="441" name="Google Shape;441;p95"/>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442" name="Google Shape;442;p95"/>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443" name="Google Shape;443;p95"/>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444" name="Google Shape;444;p95"/>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45"/>
        <p:cNvGrpSpPr/>
        <p:nvPr/>
      </p:nvGrpSpPr>
      <p:grpSpPr>
        <a:xfrm>
          <a:off x="0" y="0"/>
          <a:ext cx="0" cy="0"/>
          <a:chOff x="0" y="0"/>
          <a:chExt cx="0" cy="0"/>
        </a:xfrm>
      </p:grpSpPr>
      <p:sp>
        <p:nvSpPr>
          <p:cNvPr id="446" name="Google Shape;446;p96"/>
          <p:cNvSpPr txBox="1">
            <a:spLocks noGrp="1"/>
          </p:cNvSpPr>
          <p:nvPr>
            <p:ph type="body" idx="1"/>
          </p:nvPr>
        </p:nvSpPr>
        <p:spPr>
          <a:xfrm>
            <a:off x="628650" y="1369219"/>
            <a:ext cx="7886700" cy="2145506"/>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47" name="Google Shape;447;p96"/>
          <p:cNvSpPr txBox="1">
            <a:spLocks noGrp="1"/>
          </p:cNvSpPr>
          <p:nvPr>
            <p:ph type="body" idx="2"/>
          </p:nvPr>
        </p:nvSpPr>
        <p:spPr>
          <a:xfrm>
            <a:off x="628650" y="3615928"/>
            <a:ext cx="7886700" cy="1016795"/>
          </a:xfrm>
          <a:prstGeom prst="rect">
            <a:avLst/>
          </a:prstGeom>
          <a:noFill/>
          <a:ln>
            <a:noFill/>
          </a:ln>
        </p:spPr>
        <p:txBody>
          <a:bodyPr spcFirstLastPara="1" wrap="square" lIns="68575" tIns="34275" rIns="68575" bIns="34275" anchor="t" anchorCtr="0">
            <a:noAutofit/>
          </a:bodyPr>
          <a:lstStyle>
            <a:lvl1pPr marL="457200" lvl="0" indent="-336550" algn="l">
              <a:lnSpc>
                <a:spcPct val="90000"/>
              </a:lnSpc>
              <a:spcBef>
                <a:spcPts val="750"/>
              </a:spcBef>
              <a:spcAft>
                <a:spcPts val="0"/>
              </a:spcAft>
              <a:buClr>
                <a:srgbClr val="333333"/>
              </a:buClr>
              <a:buSzPts val="1700"/>
              <a:buChar char="•"/>
              <a:defRPr sz="1700"/>
            </a:lvl1pPr>
            <a:lvl2pPr marL="914400" lvl="1" indent="-317500" algn="l">
              <a:lnSpc>
                <a:spcPct val="90000"/>
              </a:lnSpc>
              <a:spcBef>
                <a:spcPts val="375"/>
              </a:spcBef>
              <a:spcAft>
                <a:spcPts val="0"/>
              </a:spcAft>
              <a:buClr>
                <a:srgbClr val="333333"/>
              </a:buClr>
              <a:buSzPts val="1400"/>
              <a:buChar char="•"/>
              <a:defRPr sz="1400"/>
            </a:lvl2pPr>
            <a:lvl3pPr marL="1371600" lvl="2" indent="-298450" algn="l">
              <a:lnSpc>
                <a:spcPct val="90000"/>
              </a:lnSpc>
              <a:spcBef>
                <a:spcPts val="375"/>
              </a:spcBef>
              <a:spcAft>
                <a:spcPts val="0"/>
              </a:spcAft>
              <a:buClr>
                <a:srgbClr val="333333"/>
              </a:buClr>
              <a:buSzPts val="1100"/>
              <a:buChar char="•"/>
              <a:defRPr sz="1100"/>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48" name="Google Shape;448;p96"/>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449" name="Google Shape;449;p9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0" name="Google Shape;450;p96"/>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451" name="Google Shape;451;p96"/>
          <p:cNvGrpSpPr/>
          <p:nvPr/>
        </p:nvGrpSpPr>
        <p:grpSpPr>
          <a:xfrm>
            <a:off x="-26790" y="-21432"/>
            <a:ext cx="9171844" cy="5165108"/>
            <a:chOff x="-35720" y="-28576"/>
            <a:chExt cx="12229125" cy="6886810"/>
          </a:xfrm>
        </p:grpSpPr>
        <p:pic>
          <p:nvPicPr>
            <p:cNvPr id="452" name="Google Shape;452;p96"/>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453" name="Google Shape;453;p96"/>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454" name="Google Shape;454;p96"/>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455" name="Google Shape;455;p96"/>
          <p:cNvGrpSpPr/>
          <p:nvPr/>
        </p:nvGrpSpPr>
        <p:grpSpPr>
          <a:xfrm>
            <a:off x="-16074" y="-16073"/>
            <a:ext cx="9160074" cy="5159573"/>
            <a:chOff x="-21432" y="-21431"/>
            <a:chExt cx="12213432" cy="6879431"/>
          </a:xfrm>
        </p:grpSpPr>
        <p:grpSp>
          <p:nvGrpSpPr>
            <p:cNvPr id="456" name="Google Shape;456;p96"/>
            <p:cNvGrpSpPr/>
            <p:nvPr/>
          </p:nvGrpSpPr>
          <p:grpSpPr>
            <a:xfrm>
              <a:off x="-21432" y="-21431"/>
              <a:ext cx="12213432" cy="6879431"/>
              <a:chOff x="-21432" y="-21431"/>
              <a:chExt cx="12213432" cy="6879431"/>
            </a:xfrm>
          </p:grpSpPr>
          <p:pic>
            <p:nvPicPr>
              <p:cNvPr id="457" name="Google Shape;457;p96"/>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458" name="Google Shape;458;p96"/>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459" name="Google Shape;459;p96"/>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460" name="Google Shape;460;p96"/>
          <p:cNvGrpSpPr/>
          <p:nvPr/>
        </p:nvGrpSpPr>
        <p:grpSpPr>
          <a:xfrm>
            <a:off x="-21432" y="-16074"/>
            <a:ext cx="9165431" cy="5159574"/>
            <a:chOff x="-28575" y="-21432"/>
            <a:chExt cx="12220574" cy="6879432"/>
          </a:xfrm>
        </p:grpSpPr>
        <p:grpSp>
          <p:nvGrpSpPr>
            <p:cNvPr id="461" name="Google Shape;461;p96"/>
            <p:cNvGrpSpPr/>
            <p:nvPr/>
          </p:nvGrpSpPr>
          <p:grpSpPr>
            <a:xfrm>
              <a:off x="-28575" y="-21432"/>
              <a:ext cx="12220574" cy="6879432"/>
              <a:chOff x="-28575" y="-21432"/>
              <a:chExt cx="12220574" cy="6879432"/>
            </a:xfrm>
          </p:grpSpPr>
          <p:pic>
            <p:nvPicPr>
              <p:cNvPr id="462" name="Google Shape;462;p96"/>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463" name="Google Shape;463;p96"/>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464" name="Google Shape;464;p96"/>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465" name="Google Shape;465;p96"/>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466"/>
        <p:cNvGrpSpPr/>
        <p:nvPr/>
      </p:nvGrpSpPr>
      <p:grpSpPr>
        <a:xfrm>
          <a:off x="0" y="0"/>
          <a:ext cx="0" cy="0"/>
          <a:chOff x="0" y="0"/>
          <a:chExt cx="0" cy="0"/>
        </a:xfrm>
      </p:grpSpPr>
      <p:sp>
        <p:nvSpPr>
          <p:cNvPr id="467" name="Google Shape;467;p9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8" name="Google Shape;468;p97"/>
          <p:cNvSpPr txBox="1">
            <a:spLocks noGrp="1"/>
          </p:cNvSpPr>
          <p:nvPr>
            <p:ph type="body" idx="1"/>
          </p:nvPr>
        </p:nvSpPr>
        <p:spPr>
          <a:xfrm>
            <a:off x="628650" y="1369219"/>
            <a:ext cx="3886200" cy="215503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69" name="Google Shape;469;p97"/>
          <p:cNvSpPr txBox="1">
            <a:spLocks noGrp="1"/>
          </p:cNvSpPr>
          <p:nvPr>
            <p:ph type="body" idx="2"/>
          </p:nvPr>
        </p:nvSpPr>
        <p:spPr>
          <a:xfrm>
            <a:off x="4629150" y="1369219"/>
            <a:ext cx="3886200" cy="215503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70" name="Google Shape;470;p97"/>
          <p:cNvSpPr txBox="1">
            <a:spLocks noGrp="1"/>
          </p:cNvSpPr>
          <p:nvPr>
            <p:ph type="body" idx="3"/>
          </p:nvPr>
        </p:nvSpPr>
        <p:spPr>
          <a:xfrm>
            <a:off x="628650" y="3615928"/>
            <a:ext cx="7886700" cy="1016795"/>
          </a:xfrm>
          <a:prstGeom prst="rect">
            <a:avLst/>
          </a:prstGeom>
          <a:noFill/>
          <a:ln>
            <a:noFill/>
          </a:ln>
        </p:spPr>
        <p:txBody>
          <a:bodyPr spcFirstLastPara="1" wrap="square" lIns="68575" tIns="34275" rIns="68575" bIns="34275" anchor="t" anchorCtr="0">
            <a:noAutofit/>
          </a:bodyPr>
          <a:lstStyle>
            <a:lvl1pPr marL="457200" lvl="0" indent="-336550" algn="l">
              <a:lnSpc>
                <a:spcPct val="90000"/>
              </a:lnSpc>
              <a:spcBef>
                <a:spcPts val="750"/>
              </a:spcBef>
              <a:spcAft>
                <a:spcPts val="0"/>
              </a:spcAft>
              <a:buClr>
                <a:srgbClr val="333333"/>
              </a:buClr>
              <a:buSzPts val="1700"/>
              <a:buChar char="•"/>
              <a:defRPr sz="1700"/>
            </a:lvl1pPr>
            <a:lvl2pPr marL="914400" lvl="1" indent="-317500" algn="l">
              <a:lnSpc>
                <a:spcPct val="90000"/>
              </a:lnSpc>
              <a:spcBef>
                <a:spcPts val="375"/>
              </a:spcBef>
              <a:spcAft>
                <a:spcPts val="0"/>
              </a:spcAft>
              <a:buClr>
                <a:srgbClr val="333333"/>
              </a:buClr>
              <a:buSzPts val="1400"/>
              <a:buChar char="•"/>
              <a:defRPr sz="1400"/>
            </a:lvl2pPr>
            <a:lvl3pPr marL="1371600" lvl="2" indent="-298450" algn="l">
              <a:lnSpc>
                <a:spcPct val="90000"/>
              </a:lnSpc>
              <a:spcBef>
                <a:spcPts val="375"/>
              </a:spcBef>
              <a:spcAft>
                <a:spcPts val="0"/>
              </a:spcAft>
              <a:buClr>
                <a:srgbClr val="333333"/>
              </a:buClr>
              <a:buSzPts val="1100"/>
              <a:buChar char="•"/>
              <a:defRPr sz="1100"/>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71" name="Google Shape;471;p97"/>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472" name="Google Shape;472;p97"/>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473" name="Google Shape;473;p97"/>
          <p:cNvGrpSpPr/>
          <p:nvPr/>
        </p:nvGrpSpPr>
        <p:grpSpPr>
          <a:xfrm>
            <a:off x="-26790" y="-21432"/>
            <a:ext cx="9171844" cy="5165108"/>
            <a:chOff x="-35720" y="-28576"/>
            <a:chExt cx="12229125" cy="6886810"/>
          </a:xfrm>
        </p:grpSpPr>
        <p:pic>
          <p:nvPicPr>
            <p:cNvPr id="474" name="Google Shape;474;p97"/>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475" name="Google Shape;475;p97"/>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476" name="Google Shape;476;p97"/>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477" name="Google Shape;477;p97"/>
          <p:cNvGrpSpPr/>
          <p:nvPr/>
        </p:nvGrpSpPr>
        <p:grpSpPr>
          <a:xfrm>
            <a:off x="-16074" y="-16073"/>
            <a:ext cx="9160074" cy="5159573"/>
            <a:chOff x="-21432" y="-21431"/>
            <a:chExt cx="12213432" cy="6879431"/>
          </a:xfrm>
        </p:grpSpPr>
        <p:grpSp>
          <p:nvGrpSpPr>
            <p:cNvPr id="478" name="Google Shape;478;p97"/>
            <p:cNvGrpSpPr/>
            <p:nvPr/>
          </p:nvGrpSpPr>
          <p:grpSpPr>
            <a:xfrm>
              <a:off x="-21432" y="-21431"/>
              <a:ext cx="12213432" cy="6879431"/>
              <a:chOff x="-21432" y="-21431"/>
              <a:chExt cx="12213432" cy="6879431"/>
            </a:xfrm>
          </p:grpSpPr>
          <p:pic>
            <p:nvPicPr>
              <p:cNvPr id="479" name="Google Shape;479;p97"/>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480" name="Google Shape;480;p97"/>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481" name="Google Shape;481;p97"/>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482" name="Google Shape;482;p97"/>
          <p:cNvGrpSpPr/>
          <p:nvPr/>
        </p:nvGrpSpPr>
        <p:grpSpPr>
          <a:xfrm>
            <a:off x="-21432" y="-16074"/>
            <a:ext cx="9165431" cy="5159574"/>
            <a:chOff x="-28575" y="-21432"/>
            <a:chExt cx="12220574" cy="6879432"/>
          </a:xfrm>
        </p:grpSpPr>
        <p:grpSp>
          <p:nvGrpSpPr>
            <p:cNvPr id="483" name="Google Shape;483;p97"/>
            <p:cNvGrpSpPr/>
            <p:nvPr/>
          </p:nvGrpSpPr>
          <p:grpSpPr>
            <a:xfrm>
              <a:off x="-28575" y="-21432"/>
              <a:ext cx="12220574" cy="6879432"/>
              <a:chOff x="-28575" y="-21432"/>
              <a:chExt cx="12220574" cy="6879432"/>
            </a:xfrm>
          </p:grpSpPr>
          <p:pic>
            <p:nvPicPr>
              <p:cNvPr id="484" name="Google Shape;484;p97"/>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485" name="Google Shape;485;p97"/>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486" name="Google Shape;486;p97"/>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487" name="Google Shape;487;p97"/>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488"/>
        <p:cNvGrpSpPr/>
        <p:nvPr/>
      </p:nvGrpSpPr>
      <p:grpSpPr>
        <a:xfrm>
          <a:off x="0" y="0"/>
          <a:ext cx="0" cy="0"/>
          <a:chOff x="0" y="0"/>
          <a:chExt cx="0" cy="0"/>
        </a:xfrm>
      </p:grpSpPr>
      <p:sp>
        <p:nvSpPr>
          <p:cNvPr id="489" name="Google Shape;489;p9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0" name="Google Shape;490;p98"/>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491" name="Google Shape;491;p98"/>
          <p:cNvSpPr txBox="1">
            <a:spLocks noGrp="1"/>
          </p:cNvSpPr>
          <p:nvPr>
            <p:ph type="body" idx="1"/>
          </p:nvPr>
        </p:nvSpPr>
        <p:spPr>
          <a:xfrm>
            <a:off x="628650" y="1375965"/>
            <a:ext cx="2539495" cy="211971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92" name="Google Shape;492;p98"/>
          <p:cNvSpPr txBox="1">
            <a:spLocks noGrp="1"/>
          </p:cNvSpPr>
          <p:nvPr>
            <p:ph type="body" idx="2"/>
          </p:nvPr>
        </p:nvSpPr>
        <p:spPr>
          <a:xfrm>
            <a:off x="3316540" y="1375965"/>
            <a:ext cx="2539495" cy="211971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93" name="Google Shape;493;p98"/>
          <p:cNvSpPr txBox="1">
            <a:spLocks noGrp="1"/>
          </p:cNvSpPr>
          <p:nvPr>
            <p:ph type="body" idx="3"/>
          </p:nvPr>
        </p:nvSpPr>
        <p:spPr>
          <a:xfrm>
            <a:off x="628650" y="3615928"/>
            <a:ext cx="7886700" cy="1016795"/>
          </a:xfrm>
          <a:prstGeom prst="rect">
            <a:avLst/>
          </a:prstGeom>
          <a:noFill/>
          <a:ln>
            <a:noFill/>
          </a:ln>
        </p:spPr>
        <p:txBody>
          <a:bodyPr spcFirstLastPara="1" wrap="square" lIns="68575" tIns="34275" rIns="68575" bIns="34275" anchor="t" anchorCtr="0">
            <a:noAutofit/>
          </a:bodyPr>
          <a:lstStyle>
            <a:lvl1pPr marL="457200" lvl="0" indent="-336550" algn="l">
              <a:lnSpc>
                <a:spcPct val="90000"/>
              </a:lnSpc>
              <a:spcBef>
                <a:spcPts val="750"/>
              </a:spcBef>
              <a:spcAft>
                <a:spcPts val="0"/>
              </a:spcAft>
              <a:buClr>
                <a:srgbClr val="333333"/>
              </a:buClr>
              <a:buSzPts val="1700"/>
              <a:buChar char="•"/>
              <a:defRPr sz="1700"/>
            </a:lvl1pPr>
            <a:lvl2pPr marL="914400" lvl="1" indent="-317500" algn="l">
              <a:lnSpc>
                <a:spcPct val="90000"/>
              </a:lnSpc>
              <a:spcBef>
                <a:spcPts val="375"/>
              </a:spcBef>
              <a:spcAft>
                <a:spcPts val="0"/>
              </a:spcAft>
              <a:buClr>
                <a:srgbClr val="333333"/>
              </a:buClr>
              <a:buSzPts val="1400"/>
              <a:buChar char="•"/>
              <a:defRPr sz="1400"/>
            </a:lvl2pPr>
            <a:lvl3pPr marL="1371600" lvl="2" indent="-298450" algn="l">
              <a:lnSpc>
                <a:spcPct val="90000"/>
              </a:lnSpc>
              <a:spcBef>
                <a:spcPts val="375"/>
              </a:spcBef>
              <a:spcAft>
                <a:spcPts val="0"/>
              </a:spcAft>
              <a:buClr>
                <a:srgbClr val="333333"/>
              </a:buClr>
              <a:buSzPts val="1100"/>
              <a:buChar char="•"/>
              <a:defRPr sz="1100"/>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94" name="Google Shape;494;p98"/>
          <p:cNvSpPr txBox="1">
            <a:spLocks noGrp="1"/>
          </p:cNvSpPr>
          <p:nvPr>
            <p:ph type="body" idx="4"/>
          </p:nvPr>
        </p:nvSpPr>
        <p:spPr>
          <a:xfrm>
            <a:off x="5975855" y="1371767"/>
            <a:ext cx="2539495" cy="2119711"/>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95" name="Google Shape;495;p98"/>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496" name="Google Shape;496;p98"/>
          <p:cNvGrpSpPr/>
          <p:nvPr/>
        </p:nvGrpSpPr>
        <p:grpSpPr>
          <a:xfrm>
            <a:off x="-26790" y="-21432"/>
            <a:ext cx="9171844" cy="5165108"/>
            <a:chOff x="-35720" y="-28576"/>
            <a:chExt cx="12229125" cy="6886810"/>
          </a:xfrm>
        </p:grpSpPr>
        <p:pic>
          <p:nvPicPr>
            <p:cNvPr id="497" name="Google Shape;497;p98"/>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498" name="Google Shape;498;p98"/>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499" name="Google Shape;499;p98"/>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500" name="Google Shape;500;p98"/>
          <p:cNvGrpSpPr/>
          <p:nvPr/>
        </p:nvGrpSpPr>
        <p:grpSpPr>
          <a:xfrm>
            <a:off x="-16074" y="-16073"/>
            <a:ext cx="9160074" cy="5159573"/>
            <a:chOff x="-21432" y="-21431"/>
            <a:chExt cx="12213432" cy="6879431"/>
          </a:xfrm>
        </p:grpSpPr>
        <p:grpSp>
          <p:nvGrpSpPr>
            <p:cNvPr id="501" name="Google Shape;501;p98"/>
            <p:cNvGrpSpPr/>
            <p:nvPr/>
          </p:nvGrpSpPr>
          <p:grpSpPr>
            <a:xfrm>
              <a:off x="-21432" y="-21431"/>
              <a:ext cx="12213432" cy="6879431"/>
              <a:chOff x="-21432" y="-21431"/>
              <a:chExt cx="12213432" cy="6879431"/>
            </a:xfrm>
          </p:grpSpPr>
          <p:pic>
            <p:nvPicPr>
              <p:cNvPr id="502" name="Google Shape;502;p98"/>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503" name="Google Shape;503;p98"/>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504" name="Google Shape;504;p98"/>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505" name="Google Shape;505;p98"/>
          <p:cNvGrpSpPr/>
          <p:nvPr/>
        </p:nvGrpSpPr>
        <p:grpSpPr>
          <a:xfrm>
            <a:off x="-21432" y="-16074"/>
            <a:ext cx="9165431" cy="5159574"/>
            <a:chOff x="-28575" y="-21432"/>
            <a:chExt cx="12220574" cy="6879432"/>
          </a:xfrm>
        </p:grpSpPr>
        <p:grpSp>
          <p:nvGrpSpPr>
            <p:cNvPr id="506" name="Google Shape;506;p98"/>
            <p:cNvGrpSpPr/>
            <p:nvPr/>
          </p:nvGrpSpPr>
          <p:grpSpPr>
            <a:xfrm>
              <a:off x="-28575" y="-21432"/>
              <a:ext cx="12220574" cy="6879432"/>
              <a:chOff x="-28575" y="-21432"/>
              <a:chExt cx="12220574" cy="6879432"/>
            </a:xfrm>
          </p:grpSpPr>
          <p:pic>
            <p:nvPicPr>
              <p:cNvPr id="507" name="Google Shape;507;p98"/>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508" name="Google Shape;508;p98"/>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509" name="Google Shape;509;p98"/>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510" name="Google Shape;510;p98"/>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511"/>
        <p:cNvGrpSpPr/>
        <p:nvPr/>
      </p:nvGrpSpPr>
      <p:grpSpPr>
        <a:xfrm>
          <a:off x="0" y="0"/>
          <a:ext cx="0" cy="0"/>
          <a:chOff x="0" y="0"/>
          <a:chExt cx="0" cy="0"/>
        </a:xfrm>
      </p:grpSpPr>
      <p:sp>
        <p:nvSpPr>
          <p:cNvPr id="512" name="Google Shape;512;p9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3" name="Google Shape;513;p99"/>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514" name="Google Shape;514;p99"/>
          <p:cNvSpPr txBox="1">
            <a:spLocks noGrp="1"/>
          </p:cNvSpPr>
          <p:nvPr>
            <p:ph type="body" idx="1"/>
          </p:nvPr>
        </p:nvSpPr>
        <p:spPr>
          <a:xfrm>
            <a:off x="624969" y="1464968"/>
            <a:ext cx="1670870" cy="2028957"/>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15" name="Google Shape;515;p99"/>
          <p:cNvSpPr txBox="1">
            <a:spLocks noGrp="1"/>
          </p:cNvSpPr>
          <p:nvPr>
            <p:ph type="body" idx="2"/>
          </p:nvPr>
        </p:nvSpPr>
        <p:spPr>
          <a:xfrm>
            <a:off x="2698138" y="1464968"/>
            <a:ext cx="1670870" cy="2028957"/>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16" name="Google Shape;516;p99"/>
          <p:cNvSpPr txBox="1">
            <a:spLocks noGrp="1"/>
          </p:cNvSpPr>
          <p:nvPr>
            <p:ph type="body" idx="3"/>
          </p:nvPr>
        </p:nvSpPr>
        <p:spPr>
          <a:xfrm>
            <a:off x="4771308" y="1464968"/>
            <a:ext cx="1670870" cy="2028957"/>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17" name="Google Shape;517;p99"/>
          <p:cNvSpPr txBox="1">
            <a:spLocks noGrp="1"/>
          </p:cNvSpPr>
          <p:nvPr>
            <p:ph type="body" idx="4"/>
          </p:nvPr>
        </p:nvSpPr>
        <p:spPr>
          <a:xfrm>
            <a:off x="6844480" y="1464968"/>
            <a:ext cx="1670870" cy="2028957"/>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18" name="Google Shape;518;p99"/>
          <p:cNvSpPr txBox="1">
            <a:spLocks noGrp="1"/>
          </p:cNvSpPr>
          <p:nvPr>
            <p:ph type="body" idx="5"/>
          </p:nvPr>
        </p:nvSpPr>
        <p:spPr>
          <a:xfrm>
            <a:off x="628650" y="3615928"/>
            <a:ext cx="7886700" cy="1016795"/>
          </a:xfrm>
          <a:prstGeom prst="rect">
            <a:avLst/>
          </a:prstGeom>
          <a:noFill/>
          <a:ln>
            <a:noFill/>
          </a:ln>
        </p:spPr>
        <p:txBody>
          <a:bodyPr spcFirstLastPara="1" wrap="square" lIns="68575" tIns="34275" rIns="68575" bIns="34275" anchor="t" anchorCtr="0">
            <a:noAutofit/>
          </a:bodyPr>
          <a:lstStyle>
            <a:lvl1pPr marL="457200" lvl="0" indent="-336550" algn="l">
              <a:lnSpc>
                <a:spcPct val="90000"/>
              </a:lnSpc>
              <a:spcBef>
                <a:spcPts val="750"/>
              </a:spcBef>
              <a:spcAft>
                <a:spcPts val="0"/>
              </a:spcAft>
              <a:buClr>
                <a:srgbClr val="333333"/>
              </a:buClr>
              <a:buSzPts val="1700"/>
              <a:buChar char="•"/>
              <a:defRPr sz="1700"/>
            </a:lvl1pPr>
            <a:lvl2pPr marL="914400" lvl="1" indent="-317500" algn="l">
              <a:lnSpc>
                <a:spcPct val="90000"/>
              </a:lnSpc>
              <a:spcBef>
                <a:spcPts val="375"/>
              </a:spcBef>
              <a:spcAft>
                <a:spcPts val="0"/>
              </a:spcAft>
              <a:buClr>
                <a:srgbClr val="333333"/>
              </a:buClr>
              <a:buSzPts val="1400"/>
              <a:buChar char="•"/>
              <a:defRPr sz="1400"/>
            </a:lvl2pPr>
            <a:lvl3pPr marL="1371600" lvl="2" indent="-298450" algn="l">
              <a:lnSpc>
                <a:spcPct val="90000"/>
              </a:lnSpc>
              <a:spcBef>
                <a:spcPts val="375"/>
              </a:spcBef>
              <a:spcAft>
                <a:spcPts val="0"/>
              </a:spcAft>
              <a:buClr>
                <a:srgbClr val="333333"/>
              </a:buClr>
              <a:buSzPts val="1100"/>
              <a:buChar char="•"/>
              <a:defRPr sz="1100"/>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19" name="Google Shape;519;p99"/>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520" name="Google Shape;520;p99"/>
          <p:cNvGrpSpPr/>
          <p:nvPr/>
        </p:nvGrpSpPr>
        <p:grpSpPr>
          <a:xfrm>
            <a:off x="-26790" y="-21432"/>
            <a:ext cx="9171844" cy="5165108"/>
            <a:chOff x="-35720" y="-28576"/>
            <a:chExt cx="12229125" cy="6886810"/>
          </a:xfrm>
        </p:grpSpPr>
        <p:pic>
          <p:nvPicPr>
            <p:cNvPr id="521" name="Google Shape;521;p99"/>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522" name="Google Shape;522;p99"/>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523" name="Google Shape;523;p99"/>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524" name="Google Shape;524;p99"/>
          <p:cNvGrpSpPr/>
          <p:nvPr/>
        </p:nvGrpSpPr>
        <p:grpSpPr>
          <a:xfrm>
            <a:off x="-16074" y="-16073"/>
            <a:ext cx="9160074" cy="5159573"/>
            <a:chOff x="-21432" y="-21431"/>
            <a:chExt cx="12213432" cy="6879431"/>
          </a:xfrm>
        </p:grpSpPr>
        <p:grpSp>
          <p:nvGrpSpPr>
            <p:cNvPr id="525" name="Google Shape;525;p99"/>
            <p:cNvGrpSpPr/>
            <p:nvPr/>
          </p:nvGrpSpPr>
          <p:grpSpPr>
            <a:xfrm>
              <a:off x="-21432" y="-21431"/>
              <a:ext cx="12213432" cy="6879431"/>
              <a:chOff x="-21432" y="-21431"/>
              <a:chExt cx="12213432" cy="6879431"/>
            </a:xfrm>
          </p:grpSpPr>
          <p:pic>
            <p:nvPicPr>
              <p:cNvPr id="526" name="Google Shape;526;p99"/>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527" name="Google Shape;527;p99"/>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528" name="Google Shape;528;p99"/>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529" name="Google Shape;529;p99"/>
          <p:cNvGrpSpPr/>
          <p:nvPr/>
        </p:nvGrpSpPr>
        <p:grpSpPr>
          <a:xfrm>
            <a:off x="-21432" y="-16074"/>
            <a:ext cx="9165431" cy="5159574"/>
            <a:chOff x="-28575" y="-21432"/>
            <a:chExt cx="12220574" cy="6879432"/>
          </a:xfrm>
        </p:grpSpPr>
        <p:grpSp>
          <p:nvGrpSpPr>
            <p:cNvPr id="530" name="Google Shape;530;p99"/>
            <p:cNvGrpSpPr/>
            <p:nvPr/>
          </p:nvGrpSpPr>
          <p:grpSpPr>
            <a:xfrm>
              <a:off x="-28575" y="-21432"/>
              <a:ext cx="12220574" cy="6879432"/>
              <a:chOff x="-28575" y="-21432"/>
              <a:chExt cx="12220574" cy="6879432"/>
            </a:xfrm>
          </p:grpSpPr>
          <p:pic>
            <p:nvPicPr>
              <p:cNvPr id="531" name="Google Shape;531;p99"/>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532" name="Google Shape;532;p99"/>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533" name="Google Shape;533;p99"/>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534" name="Google Shape;534;p99"/>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Icon">
  <p:cSld name="Title Icon">
    <p:spTree>
      <p:nvGrpSpPr>
        <p:cNvPr id="1" name="Shape 535"/>
        <p:cNvGrpSpPr/>
        <p:nvPr/>
      </p:nvGrpSpPr>
      <p:grpSpPr>
        <a:xfrm>
          <a:off x="0" y="0"/>
          <a:ext cx="0" cy="0"/>
          <a:chOff x="0" y="0"/>
          <a:chExt cx="0" cy="0"/>
        </a:xfrm>
      </p:grpSpPr>
      <p:sp>
        <p:nvSpPr>
          <p:cNvPr id="536" name="Google Shape;536;p100"/>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537" name="Google Shape;537;p10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538" name="Google Shape;538;p100"/>
          <p:cNvGrpSpPr/>
          <p:nvPr/>
        </p:nvGrpSpPr>
        <p:grpSpPr>
          <a:xfrm>
            <a:off x="1148911" y="1857479"/>
            <a:ext cx="6751130" cy="1376977"/>
            <a:chOff x="1531882" y="2476638"/>
            <a:chExt cx="9001506" cy="1835969"/>
          </a:xfrm>
        </p:grpSpPr>
        <p:sp>
          <p:nvSpPr>
            <p:cNvPr id="539" name="Google Shape;539;p100"/>
            <p:cNvSpPr/>
            <p:nvPr/>
          </p:nvSpPr>
          <p:spPr>
            <a:xfrm>
              <a:off x="1531882" y="2476638"/>
              <a:ext cx="1835969" cy="1835969"/>
            </a:xfrm>
            <a:prstGeom prst="ellipse">
              <a:avLst/>
            </a:prstGeom>
            <a:noFill/>
            <a:ln w="38100" cap="flat" cmpd="sng">
              <a:solidFill>
                <a:srgbClr val="51515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540" name="Google Shape;540;p100"/>
            <p:cNvSpPr/>
            <p:nvPr/>
          </p:nvSpPr>
          <p:spPr>
            <a:xfrm>
              <a:off x="5177383" y="2476638"/>
              <a:ext cx="1835969" cy="1835969"/>
            </a:xfrm>
            <a:prstGeom prst="ellipse">
              <a:avLst/>
            </a:prstGeom>
            <a:noFill/>
            <a:ln w="38100" cap="flat" cmpd="sng">
              <a:solidFill>
                <a:srgbClr val="51515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sp>
          <p:nvSpPr>
            <p:cNvPr id="541" name="Google Shape;541;p100"/>
            <p:cNvSpPr/>
            <p:nvPr/>
          </p:nvSpPr>
          <p:spPr>
            <a:xfrm>
              <a:off x="8697419" y="2476638"/>
              <a:ext cx="1835969" cy="1835969"/>
            </a:xfrm>
            <a:prstGeom prst="ellipse">
              <a:avLst/>
            </a:prstGeom>
            <a:noFill/>
            <a:ln w="38100" cap="flat" cmpd="sng">
              <a:solidFill>
                <a:srgbClr val="51515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Arial"/>
                <a:ea typeface="Arial"/>
                <a:cs typeface="Arial"/>
                <a:sym typeface="Arial"/>
              </a:endParaRPr>
            </a:p>
          </p:txBody>
        </p:sp>
      </p:grpSp>
      <p:sp>
        <p:nvSpPr>
          <p:cNvPr id="542" name="Google Shape;542;p100"/>
          <p:cNvSpPr txBox="1">
            <a:spLocks noGrp="1"/>
          </p:cNvSpPr>
          <p:nvPr>
            <p:ph type="body" idx="1"/>
          </p:nvPr>
        </p:nvSpPr>
        <p:spPr>
          <a:xfrm>
            <a:off x="842069" y="3384207"/>
            <a:ext cx="1990661" cy="531019"/>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750"/>
              </a:spcBef>
              <a:spcAft>
                <a:spcPts val="0"/>
              </a:spcAft>
              <a:buClr>
                <a:srgbClr val="333333"/>
              </a:buClr>
              <a:buSzPts val="1500"/>
              <a:buNone/>
              <a:defRPr sz="1500"/>
            </a:lvl1pPr>
            <a:lvl2pPr marL="914400" lvl="1" indent="-228600" algn="ctr">
              <a:lnSpc>
                <a:spcPct val="90000"/>
              </a:lnSpc>
              <a:spcBef>
                <a:spcPts val="375"/>
              </a:spcBef>
              <a:spcAft>
                <a:spcPts val="0"/>
              </a:spcAft>
              <a:buClr>
                <a:srgbClr val="333333"/>
              </a:buClr>
              <a:buSzPts val="1500"/>
              <a:buNone/>
              <a:defRPr sz="1500"/>
            </a:lvl2pPr>
            <a:lvl3pPr marL="1371600" lvl="2" indent="-228600" algn="ctr">
              <a:lnSpc>
                <a:spcPct val="90000"/>
              </a:lnSpc>
              <a:spcBef>
                <a:spcPts val="375"/>
              </a:spcBef>
              <a:spcAft>
                <a:spcPts val="0"/>
              </a:spcAft>
              <a:buClr>
                <a:srgbClr val="333333"/>
              </a:buClr>
              <a:buSzPts val="1500"/>
              <a:buNone/>
              <a:defRPr sz="1500"/>
            </a:lvl3pPr>
            <a:lvl4pPr marL="1828800" lvl="3" indent="-228600" algn="ctr">
              <a:lnSpc>
                <a:spcPct val="90000"/>
              </a:lnSpc>
              <a:spcBef>
                <a:spcPts val="375"/>
              </a:spcBef>
              <a:spcAft>
                <a:spcPts val="0"/>
              </a:spcAft>
              <a:buClr>
                <a:srgbClr val="333333"/>
              </a:buClr>
              <a:buSzPts val="1500"/>
              <a:buNone/>
              <a:defRPr sz="1500"/>
            </a:lvl4pPr>
            <a:lvl5pPr marL="2286000" lvl="4" indent="-228600" algn="ctr">
              <a:lnSpc>
                <a:spcPct val="90000"/>
              </a:lnSpc>
              <a:spcBef>
                <a:spcPts val="375"/>
              </a:spcBef>
              <a:spcAft>
                <a:spcPts val="0"/>
              </a:spcAft>
              <a:buClr>
                <a:srgbClr val="333333"/>
              </a:buClr>
              <a:buSzPts val="1500"/>
              <a:buNone/>
              <a:defRPr sz="1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43" name="Google Shape;543;p100"/>
          <p:cNvSpPr txBox="1">
            <a:spLocks noGrp="1"/>
          </p:cNvSpPr>
          <p:nvPr>
            <p:ph type="body" idx="2"/>
          </p:nvPr>
        </p:nvSpPr>
        <p:spPr>
          <a:xfrm>
            <a:off x="3574420" y="3384207"/>
            <a:ext cx="1994210" cy="531019"/>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750"/>
              </a:spcBef>
              <a:spcAft>
                <a:spcPts val="0"/>
              </a:spcAft>
              <a:buClr>
                <a:srgbClr val="333333"/>
              </a:buClr>
              <a:buSzPts val="1500"/>
              <a:buNone/>
              <a:defRPr sz="1500"/>
            </a:lvl1pPr>
            <a:lvl2pPr marL="914400" lvl="1" indent="-228600" algn="ctr">
              <a:lnSpc>
                <a:spcPct val="90000"/>
              </a:lnSpc>
              <a:spcBef>
                <a:spcPts val="375"/>
              </a:spcBef>
              <a:spcAft>
                <a:spcPts val="0"/>
              </a:spcAft>
              <a:buClr>
                <a:srgbClr val="333333"/>
              </a:buClr>
              <a:buSzPts val="1500"/>
              <a:buNone/>
              <a:defRPr sz="1500"/>
            </a:lvl2pPr>
            <a:lvl3pPr marL="1371600" lvl="2" indent="-228600" algn="ctr">
              <a:lnSpc>
                <a:spcPct val="90000"/>
              </a:lnSpc>
              <a:spcBef>
                <a:spcPts val="375"/>
              </a:spcBef>
              <a:spcAft>
                <a:spcPts val="0"/>
              </a:spcAft>
              <a:buClr>
                <a:srgbClr val="333333"/>
              </a:buClr>
              <a:buSzPts val="1500"/>
              <a:buNone/>
              <a:defRPr sz="1500"/>
            </a:lvl3pPr>
            <a:lvl4pPr marL="1828800" lvl="3" indent="-228600" algn="ctr">
              <a:lnSpc>
                <a:spcPct val="90000"/>
              </a:lnSpc>
              <a:spcBef>
                <a:spcPts val="375"/>
              </a:spcBef>
              <a:spcAft>
                <a:spcPts val="0"/>
              </a:spcAft>
              <a:buClr>
                <a:srgbClr val="333333"/>
              </a:buClr>
              <a:buSzPts val="1500"/>
              <a:buNone/>
              <a:defRPr sz="1500"/>
            </a:lvl4pPr>
            <a:lvl5pPr marL="2286000" lvl="4" indent="-228600" algn="ctr">
              <a:lnSpc>
                <a:spcPct val="90000"/>
              </a:lnSpc>
              <a:spcBef>
                <a:spcPts val="375"/>
              </a:spcBef>
              <a:spcAft>
                <a:spcPts val="0"/>
              </a:spcAft>
              <a:buClr>
                <a:srgbClr val="333333"/>
              </a:buClr>
              <a:buSzPts val="1500"/>
              <a:buNone/>
              <a:defRPr sz="1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44" name="Google Shape;544;p100"/>
          <p:cNvSpPr txBox="1">
            <a:spLocks noGrp="1"/>
          </p:cNvSpPr>
          <p:nvPr>
            <p:ph type="body" idx="3"/>
          </p:nvPr>
        </p:nvSpPr>
        <p:spPr>
          <a:xfrm>
            <a:off x="6214447" y="3387540"/>
            <a:ext cx="1994210" cy="531019"/>
          </a:xfrm>
          <a:prstGeom prst="rect">
            <a:avLst/>
          </a:prstGeom>
          <a:noFill/>
          <a:ln>
            <a:noFill/>
          </a:ln>
        </p:spPr>
        <p:txBody>
          <a:bodyPr spcFirstLastPara="1" wrap="square" lIns="68575" tIns="34275" rIns="68575" bIns="34275" anchor="t" anchorCtr="0">
            <a:noAutofit/>
          </a:bodyPr>
          <a:lstStyle>
            <a:lvl1pPr marL="457200" lvl="0" indent="-228600" algn="ctr">
              <a:lnSpc>
                <a:spcPct val="90000"/>
              </a:lnSpc>
              <a:spcBef>
                <a:spcPts val="750"/>
              </a:spcBef>
              <a:spcAft>
                <a:spcPts val="0"/>
              </a:spcAft>
              <a:buClr>
                <a:srgbClr val="333333"/>
              </a:buClr>
              <a:buSzPts val="1500"/>
              <a:buNone/>
              <a:defRPr sz="1500"/>
            </a:lvl1pPr>
            <a:lvl2pPr marL="914400" lvl="1" indent="-228600" algn="ctr">
              <a:lnSpc>
                <a:spcPct val="90000"/>
              </a:lnSpc>
              <a:spcBef>
                <a:spcPts val="375"/>
              </a:spcBef>
              <a:spcAft>
                <a:spcPts val="0"/>
              </a:spcAft>
              <a:buClr>
                <a:srgbClr val="333333"/>
              </a:buClr>
              <a:buSzPts val="1500"/>
              <a:buNone/>
              <a:defRPr sz="1500"/>
            </a:lvl2pPr>
            <a:lvl3pPr marL="1371600" lvl="2" indent="-228600" algn="ctr">
              <a:lnSpc>
                <a:spcPct val="90000"/>
              </a:lnSpc>
              <a:spcBef>
                <a:spcPts val="375"/>
              </a:spcBef>
              <a:spcAft>
                <a:spcPts val="0"/>
              </a:spcAft>
              <a:buClr>
                <a:srgbClr val="333333"/>
              </a:buClr>
              <a:buSzPts val="1500"/>
              <a:buNone/>
              <a:defRPr sz="1500"/>
            </a:lvl3pPr>
            <a:lvl4pPr marL="1828800" lvl="3" indent="-228600" algn="ctr">
              <a:lnSpc>
                <a:spcPct val="90000"/>
              </a:lnSpc>
              <a:spcBef>
                <a:spcPts val="375"/>
              </a:spcBef>
              <a:spcAft>
                <a:spcPts val="0"/>
              </a:spcAft>
              <a:buClr>
                <a:srgbClr val="333333"/>
              </a:buClr>
              <a:buSzPts val="1500"/>
              <a:buNone/>
              <a:defRPr sz="1500"/>
            </a:lvl4pPr>
            <a:lvl5pPr marL="2286000" lvl="4" indent="-228600" algn="ctr">
              <a:lnSpc>
                <a:spcPct val="90000"/>
              </a:lnSpc>
              <a:spcBef>
                <a:spcPts val="375"/>
              </a:spcBef>
              <a:spcAft>
                <a:spcPts val="0"/>
              </a:spcAft>
              <a:buClr>
                <a:srgbClr val="333333"/>
              </a:buClr>
              <a:buSzPts val="1500"/>
              <a:buNone/>
              <a:defRPr sz="1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45" name="Google Shape;545;p100"/>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546" name="Google Shape;546;p100"/>
          <p:cNvGrpSpPr/>
          <p:nvPr/>
        </p:nvGrpSpPr>
        <p:grpSpPr>
          <a:xfrm>
            <a:off x="-26790" y="-21432"/>
            <a:ext cx="9171844" cy="5165108"/>
            <a:chOff x="-35720" y="-28576"/>
            <a:chExt cx="12229125" cy="6886810"/>
          </a:xfrm>
        </p:grpSpPr>
        <p:pic>
          <p:nvPicPr>
            <p:cNvPr id="547" name="Google Shape;547;p100"/>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548" name="Google Shape;548;p100"/>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549" name="Google Shape;549;p100"/>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550" name="Google Shape;550;p100"/>
          <p:cNvGrpSpPr/>
          <p:nvPr/>
        </p:nvGrpSpPr>
        <p:grpSpPr>
          <a:xfrm>
            <a:off x="-16074" y="-16073"/>
            <a:ext cx="9160074" cy="5159573"/>
            <a:chOff x="-21432" y="-21431"/>
            <a:chExt cx="12213432" cy="6879431"/>
          </a:xfrm>
        </p:grpSpPr>
        <p:grpSp>
          <p:nvGrpSpPr>
            <p:cNvPr id="551" name="Google Shape;551;p100"/>
            <p:cNvGrpSpPr/>
            <p:nvPr/>
          </p:nvGrpSpPr>
          <p:grpSpPr>
            <a:xfrm>
              <a:off x="-21432" y="-21431"/>
              <a:ext cx="12213432" cy="6879431"/>
              <a:chOff x="-21432" y="-21431"/>
              <a:chExt cx="12213432" cy="6879431"/>
            </a:xfrm>
          </p:grpSpPr>
          <p:pic>
            <p:nvPicPr>
              <p:cNvPr id="552" name="Google Shape;552;p100"/>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553" name="Google Shape;553;p100"/>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554" name="Google Shape;554;p100"/>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555" name="Google Shape;555;p100"/>
          <p:cNvGrpSpPr/>
          <p:nvPr/>
        </p:nvGrpSpPr>
        <p:grpSpPr>
          <a:xfrm>
            <a:off x="-21432" y="-16074"/>
            <a:ext cx="9165431" cy="5159574"/>
            <a:chOff x="-28575" y="-21432"/>
            <a:chExt cx="12220574" cy="6879432"/>
          </a:xfrm>
        </p:grpSpPr>
        <p:grpSp>
          <p:nvGrpSpPr>
            <p:cNvPr id="556" name="Google Shape;556;p100"/>
            <p:cNvGrpSpPr/>
            <p:nvPr/>
          </p:nvGrpSpPr>
          <p:grpSpPr>
            <a:xfrm>
              <a:off x="-28575" y="-21432"/>
              <a:ext cx="12220574" cy="6879432"/>
              <a:chOff x="-28575" y="-21432"/>
              <a:chExt cx="12220574" cy="6879432"/>
            </a:xfrm>
          </p:grpSpPr>
          <p:pic>
            <p:nvPicPr>
              <p:cNvPr id="557" name="Google Shape;557;p100"/>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558" name="Google Shape;558;p100"/>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559" name="Google Shape;559;p100"/>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560" name="Google Shape;560;p100"/>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itle">
  <p:cSld name="Blank Title">
    <p:spTree>
      <p:nvGrpSpPr>
        <p:cNvPr id="1" name="Shape 561"/>
        <p:cNvGrpSpPr/>
        <p:nvPr/>
      </p:nvGrpSpPr>
      <p:grpSpPr>
        <a:xfrm>
          <a:off x="0" y="0"/>
          <a:ext cx="0" cy="0"/>
          <a:chOff x="0" y="0"/>
          <a:chExt cx="0" cy="0"/>
        </a:xfrm>
      </p:grpSpPr>
      <p:sp>
        <p:nvSpPr>
          <p:cNvPr id="562" name="Google Shape;562;p101"/>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563" name="Google Shape;563;p101"/>
          <p:cNvPicPr preferRelativeResize="0"/>
          <p:nvPr/>
        </p:nvPicPr>
        <p:blipFill rotWithShape="1">
          <a:blip r:embed="rId2">
            <a:alphaModFix/>
          </a:blip>
          <a:srcRect/>
          <a:stretch/>
        </p:blipFill>
        <p:spPr>
          <a:xfrm>
            <a:off x="8265946" y="4850818"/>
            <a:ext cx="676348" cy="176773"/>
          </a:xfrm>
          <a:prstGeom prst="rect">
            <a:avLst/>
          </a:prstGeom>
          <a:noFill/>
          <a:ln>
            <a:noFill/>
          </a:ln>
        </p:spPr>
      </p:pic>
      <p:sp>
        <p:nvSpPr>
          <p:cNvPr id="564" name="Google Shape;564;p10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5" name="Google Shape;565;p101"/>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Profile Images">
  <p:cSld name="Title Profile Images">
    <p:spTree>
      <p:nvGrpSpPr>
        <p:cNvPr id="1" name="Shape 566"/>
        <p:cNvGrpSpPr/>
        <p:nvPr/>
      </p:nvGrpSpPr>
      <p:grpSpPr>
        <a:xfrm>
          <a:off x="0" y="0"/>
          <a:ext cx="0" cy="0"/>
          <a:chOff x="0" y="0"/>
          <a:chExt cx="0" cy="0"/>
        </a:xfrm>
      </p:grpSpPr>
      <p:sp>
        <p:nvSpPr>
          <p:cNvPr id="567" name="Google Shape;567;p102"/>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568" name="Google Shape;568;p102"/>
          <p:cNvPicPr preferRelativeResize="0"/>
          <p:nvPr/>
        </p:nvPicPr>
        <p:blipFill rotWithShape="1">
          <a:blip r:embed="rId2">
            <a:alphaModFix/>
          </a:blip>
          <a:srcRect/>
          <a:stretch/>
        </p:blipFill>
        <p:spPr>
          <a:xfrm>
            <a:off x="8265946" y="4850818"/>
            <a:ext cx="676348" cy="176773"/>
          </a:xfrm>
          <a:prstGeom prst="rect">
            <a:avLst/>
          </a:prstGeom>
          <a:noFill/>
          <a:ln>
            <a:noFill/>
          </a:ln>
        </p:spPr>
      </p:pic>
      <p:sp>
        <p:nvSpPr>
          <p:cNvPr id="569" name="Google Shape;569;p10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0" name="Google Shape;570;p102"/>
          <p:cNvSpPr>
            <a:spLocks noGrp="1"/>
          </p:cNvSpPr>
          <p:nvPr>
            <p:ph type="pic" idx="2"/>
          </p:nvPr>
        </p:nvSpPr>
        <p:spPr>
          <a:xfrm>
            <a:off x="1052626" y="2079872"/>
            <a:ext cx="1299449" cy="1299449"/>
          </a:xfrm>
          <a:prstGeom prst="ellipse">
            <a:avLst/>
          </a:prstGeom>
          <a:solidFill>
            <a:srgbClr val="D9D9D9"/>
          </a:solidFill>
          <a:ln>
            <a:noFill/>
          </a:ln>
        </p:spPr>
        <p:txBody>
          <a:bodyPr spcFirstLastPara="1" wrap="square" lIns="68575" tIns="34275" rIns="68575" bIns="34275" anchor="ctr" anchorCtr="0">
            <a:noAutofit/>
          </a:bodyPr>
          <a:lstStyle>
            <a:lvl1pPr marR="0" lvl="0" algn="ctr" rtl="0">
              <a:lnSpc>
                <a:spcPct val="90000"/>
              </a:lnSpc>
              <a:spcBef>
                <a:spcPts val="75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71" name="Google Shape;571;p102"/>
          <p:cNvSpPr>
            <a:spLocks noGrp="1"/>
          </p:cNvSpPr>
          <p:nvPr>
            <p:ph type="pic" idx="3"/>
          </p:nvPr>
        </p:nvSpPr>
        <p:spPr>
          <a:xfrm>
            <a:off x="2933433" y="2079872"/>
            <a:ext cx="1299449" cy="1299449"/>
          </a:xfrm>
          <a:prstGeom prst="ellipse">
            <a:avLst/>
          </a:prstGeom>
          <a:solidFill>
            <a:srgbClr val="D9D9D9"/>
          </a:solidFill>
          <a:ln>
            <a:noFill/>
          </a:ln>
        </p:spPr>
        <p:txBody>
          <a:bodyPr spcFirstLastPara="1" wrap="square" lIns="68575" tIns="34275" rIns="68575" bIns="34275" anchor="ctr" anchorCtr="0">
            <a:noAutofit/>
          </a:bodyPr>
          <a:lstStyle>
            <a:lvl1pPr marR="0" lvl="0" algn="ctr" rtl="0">
              <a:lnSpc>
                <a:spcPct val="90000"/>
              </a:lnSpc>
              <a:spcBef>
                <a:spcPts val="75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72" name="Google Shape;572;p102"/>
          <p:cNvSpPr>
            <a:spLocks noGrp="1"/>
          </p:cNvSpPr>
          <p:nvPr>
            <p:ph type="pic" idx="4"/>
          </p:nvPr>
        </p:nvSpPr>
        <p:spPr>
          <a:xfrm>
            <a:off x="4814239" y="2079872"/>
            <a:ext cx="1299449" cy="1299449"/>
          </a:xfrm>
          <a:prstGeom prst="ellipse">
            <a:avLst/>
          </a:prstGeom>
          <a:solidFill>
            <a:srgbClr val="D9D9D9"/>
          </a:solidFill>
          <a:ln>
            <a:noFill/>
          </a:ln>
        </p:spPr>
        <p:txBody>
          <a:bodyPr spcFirstLastPara="1" wrap="square" lIns="68575" tIns="34275" rIns="68575" bIns="34275" anchor="ctr" anchorCtr="0">
            <a:noAutofit/>
          </a:bodyPr>
          <a:lstStyle>
            <a:lvl1pPr marR="0" lvl="0" algn="ctr" rtl="0">
              <a:lnSpc>
                <a:spcPct val="90000"/>
              </a:lnSpc>
              <a:spcBef>
                <a:spcPts val="75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73" name="Google Shape;573;p102"/>
          <p:cNvSpPr>
            <a:spLocks noGrp="1"/>
          </p:cNvSpPr>
          <p:nvPr>
            <p:ph type="pic" idx="5"/>
          </p:nvPr>
        </p:nvSpPr>
        <p:spPr>
          <a:xfrm>
            <a:off x="6695045" y="2079872"/>
            <a:ext cx="1299449" cy="1299449"/>
          </a:xfrm>
          <a:prstGeom prst="ellipse">
            <a:avLst/>
          </a:prstGeom>
          <a:solidFill>
            <a:srgbClr val="D9D9D9"/>
          </a:solidFill>
          <a:ln>
            <a:noFill/>
          </a:ln>
        </p:spPr>
        <p:txBody>
          <a:bodyPr spcFirstLastPara="1" wrap="square" lIns="68575" tIns="34275" rIns="68575" bIns="34275" anchor="ctr" anchorCtr="0">
            <a:noAutofit/>
          </a:bodyPr>
          <a:lstStyle>
            <a:lvl1pPr marR="0" lvl="0" algn="ctr" rtl="0">
              <a:lnSpc>
                <a:spcPct val="90000"/>
              </a:lnSpc>
              <a:spcBef>
                <a:spcPts val="75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74" name="Google Shape;574;p102"/>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575" name="Google Shape;575;p102"/>
          <p:cNvGrpSpPr/>
          <p:nvPr/>
        </p:nvGrpSpPr>
        <p:grpSpPr>
          <a:xfrm>
            <a:off x="-26790" y="-21432"/>
            <a:ext cx="9171844" cy="5165108"/>
            <a:chOff x="-35720" y="-28576"/>
            <a:chExt cx="12229125" cy="6886810"/>
          </a:xfrm>
        </p:grpSpPr>
        <p:pic>
          <p:nvPicPr>
            <p:cNvPr id="576" name="Google Shape;576;p102"/>
            <p:cNvPicPr preferRelativeResize="0"/>
            <p:nvPr/>
          </p:nvPicPr>
          <p:blipFill rotWithShape="1">
            <a:blip r:embed="rId3">
              <a:alphaModFix/>
            </a:blip>
            <a:srcRect/>
            <a:stretch/>
          </p:blipFill>
          <p:spPr>
            <a:xfrm>
              <a:off x="7924273" y="6339632"/>
              <a:ext cx="4269132" cy="518602"/>
            </a:xfrm>
            <a:prstGeom prst="rect">
              <a:avLst/>
            </a:prstGeom>
            <a:noFill/>
            <a:ln>
              <a:noFill/>
            </a:ln>
          </p:spPr>
        </p:pic>
        <p:pic>
          <p:nvPicPr>
            <p:cNvPr id="577" name="Google Shape;577;p102"/>
            <p:cNvPicPr preferRelativeResize="0"/>
            <p:nvPr/>
          </p:nvPicPr>
          <p:blipFill rotWithShape="1">
            <a:blip r:embed="rId4">
              <a:alphaModFix/>
            </a:blip>
            <a:srcRect/>
            <a:stretch/>
          </p:blipFill>
          <p:spPr>
            <a:xfrm>
              <a:off x="10631838" y="6432150"/>
              <a:ext cx="1455154" cy="360879"/>
            </a:xfrm>
            <a:prstGeom prst="rect">
              <a:avLst/>
            </a:prstGeom>
            <a:noFill/>
            <a:ln>
              <a:noFill/>
            </a:ln>
          </p:spPr>
        </p:pic>
        <p:pic>
          <p:nvPicPr>
            <p:cNvPr id="578" name="Google Shape;578;p102"/>
            <p:cNvPicPr preferRelativeResize="0"/>
            <p:nvPr/>
          </p:nvPicPr>
          <p:blipFill rotWithShape="1">
            <a:blip r:embed="rId5">
              <a:alphaModFix/>
            </a:blip>
            <a:srcRect/>
            <a:stretch/>
          </p:blipFill>
          <p:spPr>
            <a:xfrm rot="10800000">
              <a:off x="-35720" y="-28576"/>
              <a:ext cx="1162920" cy="344171"/>
            </a:xfrm>
            <a:prstGeom prst="rect">
              <a:avLst/>
            </a:prstGeom>
            <a:noFill/>
            <a:ln>
              <a:noFill/>
            </a:ln>
          </p:spPr>
        </p:pic>
      </p:grpSp>
      <p:grpSp>
        <p:nvGrpSpPr>
          <p:cNvPr id="579" name="Google Shape;579;p102"/>
          <p:cNvGrpSpPr/>
          <p:nvPr/>
        </p:nvGrpSpPr>
        <p:grpSpPr>
          <a:xfrm>
            <a:off x="-16074" y="-16073"/>
            <a:ext cx="9160074" cy="5159573"/>
            <a:chOff x="-21432" y="-21431"/>
            <a:chExt cx="12213432" cy="6879431"/>
          </a:xfrm>
        </p:grpSpPr>
        <p:grpSp>
          <p:nvGrpSpPr>
            <p:cNvPr id="580" name="Google Shape;580;p102"/>
            <p:cNvGrpSpPr/>
            <p:nvPr/>
          </p:nvGrpSpPr>
          <p:grpSpPr>
            <a:xfrm>
              <a:off x="-21432" y="-21431"/>
              <a:ext cx="12213432" cy="6879431"/>
              <a:chOff x="-21432" y="-21431"/>
              <a:chExt cx="12213432" cy="6879431"/>
            </a:xfrm>
          </p:grpSpPr>
          <p:pic>
            <p:nvPicPr>
              <p:cNvPr id="581" name="Google Shape;581;p102"/>
              <p:cNvPicPr preferRelativeResize="0"/>
              <p:nvPr/>
            </p:nvPicPr>
            <p:blipFill rotWithShape="1">
              <a:blip r:embed="rId6">
                <a:alphaModFix/>
              </a:blip>
              <a:srcRect/>
              <a:stretch/>
            </p:blipFill>
            <p:spPr>
              <a:xfrm>
                <a:off x="7924800" y="6339633"/>
                <a:ext cx="4267200" cy="518367"/>
              </a:xfrm>
              <a:prstGeom prst="rect">
                <a:avLst/>
              </a:prstGeom>
              <a:noFill/>
              <a:ln>
                <a:noFill/>
              </a:ln>
            </p:spPr>
          </p:pic>
          <p:pic>
            <p:nvPicPr>
              <p:cNvPr id="582" name="Google Shape;582;p102"/>
              <p:cNvPicPr preferRelativeResize="0"/>
              <p:nvPr/>
            </p:nvPicPr>
            <p:blipFill rotWithShape="1">
              <a:blip r:embed="rId7">
                <a:alphaModFix/>
              </a:blip>
              <a:srcRect/>
              <a:stretch/>
            </p:blipFill>
            <p:spPr>
              <a:xfrm rot="10800000">
                <a:off x="-21432" y="-21431"/>
                <a:ext cx="1148612" cy="337028"/>
              </a:xfrm>
              <a:prstGeom prst="rect">
                <a:avLst/>
              </a:prstGeom>
              <a:noFill/>
              <a:ln>
                <a:noFill/>
              </a:ln>
            </p:spPr>
          </p:pic>
        </p:grpSp>
        <p:pic>
          <p:nvPicPr>
            <p:cNvPr id="583" name="Google Shape;583;p102"/>
            <p:cNvPicPr preferRelativeResize="0"/>
            <p:nvPr/>
          </p:nvPicPr>
          <p:blipFill rotWithShape="1">
            <a:blip r:embed="rId8">
              <a:alphaModFix/>
            </a:blip>
            <a:srcRect/>
            <a:stretch/>
          </p:blipFill>
          <p:spPr>
            <a:xfrm>
              <a:off x="10335401" y="6410899"/>
              <a:ext cx="1680301" cy="425957"/>
            </a:xfrm>
            <a:prstGeom prst="rect">
              <a:avLst/>
            </a:prstGeom>
            <a:noFill/>
            <a:ln>
              <a:noFill/>
            </a:ln>
          </p:spPr>
        </p:pic>
      </p:grpSp>
      <p:grpSp>
        <p:nvGrpSpPr>
          <p:cNvPr id="584" name="Google Shape;584;p102"/>
          <p:cNvGrpSpPr/>
          <p:nvPr/>
        </p:nvGrpSpPr>
        <p:grpSpPr>
          <a:xfrm>
            <a:off x="-21432" y="-16074"/>
            <a:ext cx="9165431" cy="5159574"/>
            <a:chOff x="-28575" y="-21432"/>
            <a:chExt cx="12220574" cy="6879432"/>
          </a:xfrm>
        </p:grpSpPr>
        <p:grpSp>
          <p:nvGrpSpPr>
            <p:cNvPr id="585" name="Google Shape;585;p102"/>
            <p:cNvGrpSpPr/>
            <p:nvPr/>
          </p:nvGrpSpPr>
          <p:grpSpPr>
            <a:xfrm>
              <a:off x="-28575" y="-21432"/>
              <a:ext cx="12220574" cy="6879432"/>
              <a:chOff x="-28575" y="-21432"/>
              <a:chExt cx="12220574" cy="6879432"/>
            </a:xfrm>
          </p:grpSpPr>
          <p:pic>
            <p:nvPicPr>
              <p:cNvPr id="586" name="Google Shape;586;p102"/>
              <p:cNvPicPr preferRelativeResize="0"/>
              <p:nvPr/>
            </p:nvPicPr>
            <p:blipFill rotWithShape="1">
              <a:blip r:embed="rId9">
                <a:alphaModFix/>
              </a:blip>
              <a:srcRect/>
              <a:stretch/>
            </p:blipFill>
            <p:spPr>
              <a:xfrm>
                <a:off x="7924792" y="6339632"/>
                <a:ext cx="4267207" cy="518368"/>
              </a:xfrm>
              <a:prstGeom prst="rect">
                <a:avLst/>
              </a:prstGeom>
              <a:noFill/>
              <a:ln>
                <a:noFill/>
              </a:ln>
            </p:spPr>
          </p:pic>
          <p:pic>
            <p:nvPicPr>
              <p:cNvPr id="587" name="Google Shape;587;p102"/>
              <p:cNvPicPr preferRelativeResize="0"/>
              <p:nvPr/>
            </p:nvPicPr>
            <p:blipFill rotWithShape="1">
              <a:blip r:embed="rId10">
                <a:alphaModFix/>
              </a:blip>
              <a:srcRect/>
              <a:stretch/>
            </p:blipFill>
            <p:spPr>
              <a:xfrm rot="10800000">
                <a:off x="-28575" y="-21432"/>
                <a:ext cx="1155756" cy="337026"/>
              </a:xfrm>
              <a:prstGeom prst="rect">
                <a:avLst/>
              </a:prstGeom>
              <a:noFill/>
              <a:ln>
                <a:noFill/>
              </a:ln>
            </p:spPr>
          </p:pic>
        </p:grpSp>
        <p:pic>
          <p:nvPicPr>
            <p:cNvPr id="588" name="Google Shape;588;p102"/>
            <p:cNvPicPr preferRelativeResize="0"/>
            <p:nvPr/>
          </p:nvPicPr>
          <p:blipFill rotWithShape="1">
            <a:blip r:embed="rId2">
              <a:alphaModFix/>
            </a:blip>
            <a:srcRect/>
            <a:stretch/>
          </p:blipFill>
          <p:spPr>
            <a:xfrm>
              <a:off x="11021261" y="6467757"/>
              <a:ext cx="901797" cy="235697"/>
            </a:xfrm>
            <a:prstGeom prst="rect">
              <a:avLst/>
            </a:prstGeom>
            <a:noFill/>
            <a:ln>
              <a:noFill/>
            </a:ln>
          </p:spPr>
        </p:pic>
      </p:grpSp>
      <p:sp>
        <p:nvSpPr>
          <p:cNvPr id="589" name="Google Shape;589;p102"/>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Profile Images2">
  <p:cSld name="Title Profile Images2">
    <p:spTree>
      <p:nvGrpSpPr>
        <p:cNvPr id="1" name="Shape 590"/>
        <p:cNvGrpSpPr/>
        <p:nvPr/>
      </p:nvGrpSpPr>
      <p:grpSpPr>
        <a:xfrm>
          <a:off x="0" y="0"/>
          <a:ext cx="0" cy="0"/>
          <a:chOff x="0" y="0"/>
          <a:chExt cx="0" cy="0"/>
        </a:xfrm>
      </p:grpSpPr>
      <p:sp>
        <p:nvSpPr>
          <p:cNvPr id="591" name="Google Shape;591;p103"/>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592" name="Google Shape;592;p103"/>
          <p:cNvPicPr preferRelativeResize="0"/>
          <p:nvPr/>
        </p:nvPicPr>
        <p:blipFill rotWithShape="1">
          <a:blip r:embed="rId2">
            <a:alphaModFix/>
          </a:blip>
          <a:srcRect/>
          <a:stretch/>
        </p:blipFill>
        <p:spPr>
          <a:xfrm>
            <a:off x="8265946" y="4850818"/>
            <a:ext cx="676348" cy="176773"/>
          </a:xfrm>
          <a:prstGeom prst="rect">
            <a:avLst/>
          </a:prstGeom>
          <a:noFill/>
          <a:ln>
            <a:noFill/>
          </a:ln>
        </p:spPr>
      </p:pic>
      <p:sp>
        <p:nvSpPr>
          <p:cNvPr id="593" name="Google Shape;593;p10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4" name="Google Shape;594;p103"/>
          <p:cNvSpPr>
            <a:spLocks noGrp="1"/>
          </p:cNvSpPr>
          <p:nvPr>
            <p:ph type="pic" idx="2"/>
          </p:nvPr>
        </p:nvSpPr>
        <p:spPr>
          <a:xfrm>
            <a:off x="1454701" y="1367832"/>
            <a:ext cx="862265" cy="862265"/>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595" name="Google Shape;595;p103"/>
          <p:cNvSpPr txBox="1">
            <a:spLocks noGrp="1"/>
          </p:cNvSpPr>
          <p:nvPr>
            <p:ph type="body" idx="1"/>
          </p:nvPr>
        </p:nvSpPr>
        <p:spPr>
          <a:xfrm>
            <a:off x="1293401" y="2319534"/>
            <a:ext cx="1181783" cy="299841"/>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75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96" name="Google Shape;596;p103"/>
          <p:cNvSpPr txBox="1">
            <a:spLocks noGrp="1"/>
          </p:cNvSpPr>
          <p:nvPr>
            <p:ph type="body" idx="3"/>
          </p:nvPr>
        </p:nvSpPr>
        <p:spPr>
          <a:xfrm>
            <a:off x="1293401" y="2619375"/>
            <a:ext cx="1181783" cy="295275"/>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750"/>
              </a:spcBef>
              <a:spcAft>
                <a:spcPts val="0"/>
              </a:spcAft>
              <a:buClr>
                <a:srgbClr val="333333"/>
              </a:buClr>
              <a:buSzPts val="800"/>
              <a:buNone/>
              <a:defRPr sz="800" i="0">
                <a:solidFill>
                  <a:srgbClr val="333333"/>
                </a:solidFill>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97" name="Google Shape;597;p103"/>
          <p:cNvSpPr>
            <a:spLocks noGrp="1"/>
          </p:cNvSpPr>
          <p:nvPr>
            <p:ph type="pic" idx="4"/>
          </p:nvPr>
        </p:nvSpPr>
        <p:spPr>
          <a:xfrm>
            <a:off x="3179640" y="1367832"/>
            <a:ext cx="862265" cy="862265"/>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598" name="Google Shape;598;p103"/>
          <p:cNvSpPr txBox="1">
            <a:spLocks noGrp="1"/>
          </p:cNvSpPr>
          <p:nvPr>
            <p:ph type="body" idx="5"/>
          </p:nvPr>
        </p:nvSpPr>
        <p:spPr>
          <a:xfrm>
            <a:off x="3039337" y="2319534"/>
            <a:ext cx="1181783" cy="299841"/>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75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99" name="Google Shape;599;p103"/>
          <p:cNvSpPr txBox="1">
            <a:spLocks noGrp="1"/>
          </p:cNvSpPr>
          <p:nvPr>
            <p:ph type="body" idx="6"/>
          </p:nvPr>
        </p:nvSpPr>
        <p:spPr>
          <a:xfrm>
            <a:off x="3039337" y="2619375"/>
            <a:ext cx="1181783" cy="295275"/>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750"/>
              </a:spcBef>
              <a:spcAft>
                <a:spcPts val="0"/>
              </a:spcAft>
              <a:buClr>
                <a:srgbClr val="333333"/>
              </a:buClr>
              <a:buSzPts val="800"/>
              <a:buNone/>
              <a:defRPr sz="800" i="0">
                <a:solidFill>
                  <a:srgbClr val="333333"/>
                </a:solidFill>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00" name="Google Shape;600;p103"/>
          <p:cNvSpPr>
            <a:spLocks noGrp="1"/>
          </p:cNvSpPr>
          <p:nvPr>
            <p:ph type="pic" idx="7"/>
          </p:nvPr>
        </p:nvSpPr>
        <p:spPr>
          <a:xfrm>
            <a:off x="4904579" y="1367832"/>
            <a:ext cx="862265" cy="862265"/>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601" name="Google Shape;601;p103"/>
          <p:cNvSpPr txBox="1">
            <a:spLocks noGrp="1"/>
          </p:cNvSpPr>
          <p:nvPr>
            <p:ph type="body" idx="8"/>
          </p:nvPr>
        </p:nvSpPr>
        <p:spPr>
          <a:xfrm>
            <a:off x="4785274" y="2319534"/>
            <a:ext cx="1181783" cy="299841"/>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75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02" name="Google Shape;602;p103"/>
          <p:cNvSpPr txBox="1">
            <a:spLocks noGrp="1"/>
          </p:cNvSpPr>
          <p:nvPr>
            <p:ph type="body" idx="9"/>
          </p:nvPr>
        </p:nvSpPr>
        <p:spPr>
          <a:xfrm>
            <a:off x="4785274" y="2619375"/>
            <a:ext cx="1181783" cy="295275"/>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750"/>
              </a:spcBef>
              <a:spcAft>
                <a:spcPts val="0"/>
              </a:spcAft>
              <a:buClr>
                <a:srgbClr val="333333"/>
              </a:buClr>
              <a:buSzPts val="800"/>
              <a:buNone/>
              <a:defRPr sz="800" i="0">
                <a:solidFill>
                  <a:srgbClr val="333333"/>
                </a:solidFill>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03" name="Google Shape;603;p103"/>
          <p:cNvSpPr>
            <a:spLocks noGrp="1"/>
          </p:cNvSpPr>
          <p:nvPr>
            <p:ph type="pic" idx="13"/>
          </p:nvPr>
        </p:nvSpPr>
        <p:spPr>
          <a:xfrm>
            <a:off x="6690967" y="1367832"/>
            <a:ext cx="862265" cy="862265"/>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604" name="Google Shape;604;p103"/>
          <p:cNvSpPr txBox="1">
            <a:spLocks noGrp="1"/>
          </p:cNvSpPr>
          <p:nvPr>
            <p:ph type="body" idx="14"/>
          </p:nvPr>
        </p:nvSpPr>
        <p:spPr>
          <a:xfrm>
            <a:off x="6531209" y="2319534"/>
            <a:ext cx="1181783" cy="299841"/>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75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05" name="Google Shape;605;p103"/>
          <p:cNvSpPr txBox="1">
            <a:spLocks noGrp="1"/>
          </p:cNvSpPr>
          <p:nvPr>
            <p:ph type="body" idx="15"/>
          </p:nvPr>
        </p:nvSpPr>
        <p:spPr>
          <a:xfrm>
            <a:off x="6531209" y="2619375"/>
            <a:ext cx="1181783" cy="295275"/>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750"/>
              </a:spcBef>
              <a:spcAft>
                <a:spcPts val="0"/>
              </a:spcAft>
              <a:buClr>
                <a:srgbClr val="333333"/>
              </a:buClr>
              <a:buSzPts val="800"/>
              <a:buNone/>
              <a:defRPr sz="800" i="0">
                <a:solidFill>
                  <a:srgbClr val="333333"/>
                </a:solidFill>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06" name="Google Shape;606;p103"/>
          <p:cNvSpPr>
            <a:spLocks noGrp="1"/>
          </p:cNvSpPr>
          <p:nvPr>
            <p:ph type="pic" idx="16"/>
          </p:nvPr>
        </p:nvSpPr>
        <p:spPr>
          <a:xfrm>
            <a:off x="1454701" y="3168057"/>
            <a:ext cx="862265" cy="862265"/>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607" name="Google Shape;607;p103"/>
          <p:cNvSpPr txBox="1">
            <a:spLocks noGrp="1"/>
          </p:cNvSpPr>
          <p:nvPr>
            <p:ph type="body" idx="17"/>
          </p:nvPr>
        </p:nvSpPr>
        <p:spPr>
          <a:xfrm>
            <a:off x="1293401" y="4119759"/>
            <a:ext cx="1181783" cy="299841"/>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75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08" name="Google Shape;608;p103"/>
          <p:cNvSpPr txBox="1">
            <a:spLocks noGrp="1"/>
          </p:cNvSpPr>
          <p:nvPr>
            <p:ph type="body" idx="18"/>
          </p:nvPr>
        </p:nvSpPr>
        <p:spPr>
          <a:xfrm>
            <a:off x="1293401" y="4419600"/>
            <a:ext cx="1181783" cy="295275"/>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750"/>
              </a:spcBef>
              <a:spcAft>
                <a:spcPts val="0"/>
              </a:spcAft>
              <a:buClr>
                <a:srgbClr val="333333"/>
              </a:buClr>
              <a:buSzPts val="800"/>
              <a:buNone/>
              <a:defRPr sz="800" i="0">
                <a:solidFill>
                  <a:srgbClr val="333333"/>
                </a:solidFill>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09" name="Google Shape;609;p103"/>
          <p:cNvSpPr>
            <a:spLocks noGrp="1"/>
          </p:cNvSpPr>
          <p:nvPr>
            <p:ph type="pic" idx="19"/>
          </p:nvPr>
        </p:nvSpPr>
        <p:spPr>
          <a:xfrm>
            <a:off x="3179640" y="3168057"/>
            <a:ext cx="862265" cy="862265"/>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610" name="Google Shape;610;p103"/>
          <p:cNvSpPr txBox="1">
            <a:spLocks noGrp="1"/>
          </p:cNvSpPr>
          <p:nvPr>
            <p:ph type="body" idx="20"/>
          </p:nvPr>
        </p:nvSpPr>
        <p:spPr>
          <a:xfrm>
            <a:off x="3039337" y="4119759"/>
            <a:ext cx="1181783" cy="299841"/>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75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11" name="Google Shape;611;p103"/>
          <p:cNvSpPr txBox="1">
            <a:spLocks noGrp="1"/>
          </p:cNvSpPr>
          <p:nvPr>
            <p:ph type="body" idx="21"/>
          </p:nvPr>
        </p:nvSpPr>
        <p:spPr>
          <a:xfrm>
            <a:off x="3039337" y="4419600"/>
            <a:ext cx="1181783" cy="295275"/>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750"/>
              </a:spcBef>
              <a:spcAft>
                <a:spcPts val="0"/>
              </a:spcAft>
              <a:buClr>
                <a:srgbClr val="333333"/>
              </a:buClr>
              <a:buSzPts val="800"/>
              <a:buNone/>
              <a:defRPr sz="800" i="0">
                <a:solidFill>
                  <a:srgbClr val="333333"/>
                </a:solidFill>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12" name="Google Shape;612;p103"/>
          <p:cNvSpPr>
            <a:spLocks noGrp="1"/>
          </p:cNvSpPr>
          <p:nvPr>
            <p:ph type="pic" idx="22"/>
          </p:nvPr>
        </p:nvSpPr>
        <p:spPr>
          <a:xfrm>
            <a:off x="4904579" y="3168057"/>
            <a:ext cx="862265" cy="862265"/>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613" name="Google Shape;613;p103"/>
          <p:cNvSpPr txBox="1">
            <a:spLocks noGrp="1"/>
          </p:cNvSpPr>
          <p:nvPr>
            <p:ph type="body" idx="23"/>
          </p:nvPr>
        </p:nvSpPr>
        <p:spPr>
          <a:xfrm>
            <a:off x="4785274" y="4119759"/>
            <a:ext cx="1181783" cy="299841"/>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75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14" name="Google Shape;614;p103"/>
          <p:cNvSpPr txBox="1">
            <a:spLocks noGrp="1"/>
          </p:cNvSpPr>
          <p:nvPr>
            <p:ph type="body" idx="24"/>
          </p:nvPr>
        </p:nvSpPr>
        <p:spPr>
          <a:xfrm>
            <a:off x="4785274" y="4419600"/>
            <a:ext cx="1181783" cy="295275"/>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750"/>
              </a:spcBef>
              <a:spcAft>
                <a:spcPts val="0"/>
              </a:spcAft>
              <a:buClr>
                <a:srgbClr val="333333"/>
              </a:buClr>
              <a:buSzPts val="800"/>
              <a:buNone/>
              <a:defRPr sz="800" i="0">
                <a:solidFill>
                  <a:srgbClr val="333333"/>
                </a:solidFill>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15" name="Google Shape;615;p103"/>
          <p:cNvSpPr>
            <a:spLocks noGrp="1"/>
          </p:cNvSpPr>
          <p:nvPr>
            <p:ph type="pic" idx="25"/>
          </p:nvPr>
        </p:nvSpPr>
        <p:spPr>
          <a:xfrm>
            <a:off x="6690967" y="3168057"/>
            <a:ext cx="862265" cy="862265"/>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800"/>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616" name="Google Shape;616;p103"/>
          <p:cNvSpPr txBox="1">
            <a:spLocks noGrp="1"/>
          </p:cNvSpPr>
          <p:nvPr>
            <p:ph type="body" idx="26"/>
          </p:nvPr>
        </p:nvSpPr>
        <p:spPr>
          <a:xfrm>
            <a:off x="6531209" y="4119759"/>
            <a:ext cx="1181783" cy="299841"/>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75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17" name="Google Shape;617;p103"/>
          <p:cNvSpPr txBox="1">
            <a:spLocks noGrp="1"/>
          </p:cNvSpPr>
          <p:nvPr>
            <p:ph type="body" idx="27"/>
          </p:nvPr>
        </p:nvSpPr>
        <p:spPr>
          <a:xfrm>
            <a:off x="6531209" y="4419600"/>
            <a:ext cx="1181783" cy="295275"/>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750"/>
              </a:spcBef>
              <a:spcAft>
                <a:spcPts val="0"/>
              </a:spcAft>
              <a:buClr>
                <a:srgbClr val="333333"/>
              </a:buClr>
              <a:buSzPts val="800"/>
              <a:buNone/>
              <a:defRPr sz="800" i="0">
                <a:solidFill>
                  <a:srgbClr val="333333"/>
                </a:solidFill>
              </a:defRPr>
            </a:lvl1pPr>
            <a:lvl2pPr marL="914400" lvl="1" indent="-228600" algn="l">
              <a:lnSpc>
                <a:spcPct val="90000"/>
              </a:lnSpc>
              <a:spcBef>
                <a:spcPts val="375"/>
              </a:spcBef>
              <a:spcAft>
                <a:spcPts val="0"/>
              </a:spcAft>
              <a:buClr>
                <a:srgbClr val="333333"/>
              </a:buClr>
              <a:buSzPts val="500"/>
              <a:buNone/>
              <a:defRPr sz="500"/>
            </a:lvl2pPr>
            <a:lvl3pPr marL="1371600" lvl="2" indent="-228600" algn="l">
              <a:lnSpc>
                <a:spcPct val="90000"/>
              </a:lnSpc>
              <a:spcBef>
                <a:spcPts val="375"/>
              </a:spcBef>
              <a:spcAft>
                <a:spcPts val="0"/>
              </a:spcAft>
              <a:buClr>
                <a:srgbClr val="333333"/>
              </a:buClr>
              <a:buSzPts val="500"/>
              <a:buNone/>
              <a:defRPr sz="500"/>
            </a:lvl3pPr>
            <a:lvl4pPr marL="1828800" lvl="3" indent="-228600" algn="l">
              <a:lnSpc>
                <a:spcPct val="90000"/>
              </a:lnSpc>
              <a:spcBef>
                <a:spcPts val="375"/>
              </a:spcBef>
              <a:spcAft>
                <a:spcPts val="0"/>
              </a:spcAft>
              <a:buClr>
                <a:srgbClr val="333333"/>
              </a:buClr>
              <a:buSzPts val="500"/>
              <a:buNone/>
              <a:defRPr sz="500"/>
            </a:lvl4pPr>
            <a:lvl5pPr marL="2286000" lvl="4" indent="-228600" algn="l">
              <a:lnSpc>
                <a:spcPct val="90000"/>
              </a:lnSpc>
              <a:spcBef>
                <a:spcPts val="375"/>
              </a:spcBef>
              <a:spcAft>
                <a:spcPts val="0"/>
              </a:spcAft>
              <a:buClr>
                <a:srgbClr val="333333"/>
              </a:buClr>
              <a:buSzPts val="500"/>
              <a:buNone/>
              <a:defRPr sz="5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18" name="Google Shape;618;p103"/>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619" name="Google Shape;619;p103"/>
          <p:cNvGrpSpPr/>
          <p:nvPr/>
        </p:nvGrpSpPr>
        <p:grpSpPr>
          <a:xfrm>
            <a:off x="-26790" y="-21432"/>
            <a:ext cx="9171844" cy="5165108"/>
            <a:chOff x="-35720" y="-28576"/>
            <a:chExt cx="12229125" cy="6886810"/>
          </a:xfrm>
        </p:grpSpPr>
        <p:pic>
          <p:nvPicPr>
            <p:cNvPr id="620" name="Google Shape;620;p103"/>
            <p:cNvPicPr preferRelativeResize="0"/>
            <p:nvPr/>
          </p:nvPicPr>
          <p:blipFill rotWithShape="1">
            <a:blip r:embed="rId3">
              <a:alphaModFix/>
            </a:blip>
            <a:srcRect/>
            <a:stretch/>
          </p:blipFill>
          <p:spPr>
            <a:xfrm>
              <a:off x="7924273" y="6339632"/>
              <a:ext cx="4269132" cy="518602"/>
            </a:xfrm>
            <a:prstGeom prst="rect">
              <a:avLst/>
            </a:prstGeom>
            <a:noFill/>
            <a:ln>
              <a:noFill/>
            </a:ln>
          </p:spPr>
        </p:pic>
        <p:pic>
          <p:nvPicPr>
            <p:cNvPr id="621" name="Google Shape;621;p103"/>
            <p:cNvPicPr preferRelativeResize="0"/>
            <p:nvPr/>
          </p:nvPicPr>
          <p:blipFill rotWithShape="1">
            <a:blip r:embed="rId4">
              <a:alphaModFix/>
            </a:blip>
            <a:srcRect/>
            <a:stretch/>
          </p:blipFill>
          <p:spPr>
            <a:xfrm>
              <a:off x="10631838" y="6432150"/>
              <a:ext cx="1455154" cy="360879"/>
            </a:xfrm>
            <a:prstGeom prst="rect">
              <a:avLst/>
            </a:prstGeom>
            <a:noFill/>
            <a:ln>
              <a:noFill/>
            </a:ln>
          </p:spPr>
        </p:pic>
        <p:pic>
          <p:nvPicPr>
            <p:cNvPr id="622" name="Google Shape;622;p103"/>
            <p:cNvPicPr preferRelativeResize="0"/>
            <p:nvPr/>
          </p:nvPicPr>
          <p:blipFill rotWithShape="1">
            <a:blip r:embed="rId5">
              <a:alphaModFix/>
            </a:blip>
            <a:srcRect/>
            <a:stretch/>
          </p:blipFill>
          <p:spPr>
            <a:xfrm rot="10800000">
              <a:off x="-35720" y="-28576"/>
              <a:ext cx="1162920" cy="344171"/>
            </a:xfrm>
            <a:prstGeom prst="rect">
              <a:avLst/>
            </a:prstGeom>
            <a:noFill/>
            <a:ln>
              <a:noFill/>
            </a:ln>
          </p:spPr>
        </p:pic>
      </p:grpSp>
      <p:grpSp>
        <p:nvGrpSpPr>
          <p:cNvPr id="623" name="Google Shape;623;p103"/>
          <p:cNvGrpSpPr/>
          <p:nvPr/>
        </p:nvGrpSpPr>
        <p:grpSpPr>
          <a:xfrm>
            <a:off x="-16074" y="-16073"/>
            <a:ext cx="9160074" cy="5159573"/>
            <a:chOff x="-21432" y="-21431"/>
            <a:chExt cx="12213432" cy="6879431"/>
          </a:xfrm>
        </p:grpSpPr>
        <p:grpSp>
          <p:nvGrpSpPr>
            <p:cNvPr id="624" name="Google Shape;624;p103"/>
            <p:cNvGrpSpPr/>
            <p:nvPr/>
          </p:nvGrpSpPr>
          <p:grpSpPr>
            <a:xfrm>
              <a:off x="-21432" y="-21431"/>
              <a:ext cx="12213432" cy="6879431"/>
              <a:chOff x="-21432" y="-21431"/>
              <a:chExt cx="12213432" cy="6879431"/>
            </a:xfrm>
          </p:grpSpPr>
          <p:pic>
            <p:nvPicPr>
              <p:cNvPr id="625" name="Google Shape;625;p103"/>
              <p:cNvPicPr preferRelativeResize="0"/>
              <p:nvPr/>
            </p:nvPicPr>
            <p:blipFill rotWithShape="1">
              <a:blip r:embed="rId6">
                <a:alphaModFix/>
              </a:blip>
              <a:srcRect/>
              <a:stretch/>
            </p:blipFill>
            <p:spPr>
              <a:xfrm>
                <a:off x="7924800" y="6339633"/>
                <a:ext cx="4267200" cy="518367"/>
              </a:xfrm>
              <a:prstGeom prst="rect">
                <a:avLst/>
              </a:prstGeom>
              <a:noFill/>
              <a:ln>
                <a:noFill/>
              </a:ln>
            </p:spPr>
          </p:pic>
          <p:pic>
            <p:nvPicPr>
              <p:cNvPr id="626" name="Google Shape;626;p103"/>
              <p:cNvPicPr preferRelativeResize="0"/>
              <p:nvPr/>
            </p:nvPicPr>
            <p:blipFill rotWithShape="1">
              <a:blip r:embed="rId7">
                <a:alphaModFix/>
              </a:blip>
              <a:srcRect/>
              <a:stretch/>
            </p:blipFill>
            <p:spPr>
              <a:xfrm rot="10800000">
                <a:off x="-21432" y="-21431"/>
                <a:ext cx="1148612" cy="337028"/>
              </a:xfrm>
              <a:prstGeom prst="rect">
                <a:avLst/>
              </a:prstGeom>
              <a:noFill/>
              <a:ln>
                <a:noFill/>
              </a:ln>
            </p:spPr>
          </p:pic>
        </p:grpSp>
        <p:pic>
          <p:nvPicPr>
            <p:cNvPr id="627" name="Google Shape;627;p103"/>
            <p:cNvPicPr preferRelativeResize="0"/>
            <p:nvPr/>
          </p:nvPicPr>
          <p:blipFill rotWithShape="1">
            <a:blip r:embed="rId8">
              <a:alphaModFix/>
            </a:blip>
            <a:srcRect/>
            <a:stretch/>
          </p:blipFill>
          <p:spPr>
            <a:xfrm>
              <a:off x="10335401" y="6410899"/>
              <a:ext cx="1680301" cy="425957"/>
            </a:xfrm>
            <a:prstGeom prst="rect">
              <a:avLst/>
            </a:prstGeom>
            <a:noFill/>
            <a:ln>
              <a:noFill/>
            </a:ln>
          </p:spPr>
        </p:pic>
      </p:grpSp>
      <p:grpSp>
        <p:nvGrpSpPr>
          <p:cNvPr id="628" name="Google Shape;628;p103"/>
          <p:cNvGrpSpPr/>
          <p:nvPr/>
        </p:nvGrpSpPr>
        <p:grpSpPr>
          <a:xfrm>
            <a:off x="-21432" y="-16074"/>
            <a:ext cx="9165431" cy="5159574"/>
            <a:chOff x="-28575" y="-21432"/>
            <a:chExt cx="12220574" cy="6879432"/>
          </a:xfrm>
        </p:grpSpPr>
        <p:grpSp>
          <p:nvGrpSpPr>
            <p:cNvPr id="629" name="Google Shape;629;p103"/>
            <p:cNvGrpSpPr/>
            <p:nvPr/>
          </p:nvGrpSpPr>
          <p:grpSpPr>
            <a:xfrm>
              <a:off x="-28575" y="-21432"/>
              <a:ext cx="12220574" cy="6879432"/>
              <a:chOff x="-28575" y="-21432"/>
              <a:chExt cx="12220574" cy="6879432"/>
            </a:xfrm>
          </p:grpSpPr>
          <p:pic>
            <p:nvPicPr>
              <p:cNvPr id="630" name="Google Shape;630;p103"/>
              <p:cNvPicPr preferRelativeResize="0"/>
              <p:nvPr/>
            </p:nvPicPr>
            <p:blipFill rotWithShape="1">
              <a:blip r:embed="rId9">
                <a:alphaModFix/>
              </a:blip>
              <a:srcRect/>
              <a:stretch/>
            </p:blipFill>
            <p:spPr>
              <a:xfrm>
                <a:off x="7924792" y="6339632"/>
                <a:ext cx="4267207" cy="518368"/>
              </a:xfrm>
              <a:prstGeom prst="rect">
                <a:avLst/>
              </a:prstGeom>
              <a:noFill/>
              <a:ln>
                <a:noFill/>
              </a:ln>
            </p:spPr>
          </p:pic>
          <p:pic>
            <p:nvPicPr>
              <p:cNvPr id="631" name="Google Shape;631;p103"/>
              <p:cNvPicPr preferRelativeResize="0"/>
              <p:nvPr/>
            </p:nvPicPr>
            <p:blipFill rotWithShape="1">
              <a:blip r:embed="rId10">
                <a:alphaModFix/>
              </a:blip>
              <a:srcRect/>
              <a:stretch/>
            </p:blipFill>
            <p:spPr>
              <a:xfrm rot="10800000">
                <a:off x="-28575" y="-21432"/>
                <a:ext cx="1155756" cy="337026"/>
              </a:xfrm>
              <a:prstGeom prst="rect">
                <a:avLst/>
              </a:prstGeom>
              <a:noFill/>
              <a:ln>
                <a:noFill/>
              </a:ln>
            </p:spPr>
          </p:pic>
        </p:grpSp>
        <p:pic>
          <p:nvPicPr>
            <p:cNvPr id="632" name="Google Shape;632;p103"/>
            <p:cNvPicPr preferRelativeResize="0"/>
            <p:nvPr/>
          </p:nvPicPr>
          <p:blipFill rotWithShape="1">
            <a:blip r:embed="rId2">
              <a:alphaModFix/>
            </a:blip>
            <a:srcRect/>
            <a:stretch/>
          </p:blipFill>
          <p:spPr>
            <a:xfrm>
              <a:off x="11021261" y="6467757"/>
              <a:ext cx="901797" cy="235697"/>
            </a:xfrm>
            <a:prstGeom prst="rect">
              <a:avLst/>
            </a:prstGeom>
            <a:noFill/>
            <a:ln>
              <a:noFill/>
            </a:ln>
          </p:spPr>
        </p:pic>
      </p:grpSp>
      <p:sp>
        <p:nvSpPr>
          <p:cNvPr id="633" name="Google Shape;633;p103"/>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Only">
  <p:cSld name="2_Title Only">
    <p:spTree>
      <p:nvGrpSpPr>
        <p:cNvPr id="1" name="Shape 29"/>
        <p:cNvGrpSpPr/>
        <p:nvPr/>
      </p:nvGrpSpPr>
      <p:grpSpPr>
        <a:xfrm>
          <a:off x="0" y="0"/>
          <a:ext cx="0" cy="0"/>
          <a:chOff x="0" y="0"/>
          <a:chExt cx="0" cy="0"/>
        </a:xfrm>
      </p:grpSpPr>
      <p:sp>
        <p:nvSpPr>
          <p:cNvPr id="30" name="Google Shape;30;p68"/>
          <p:cNvSpPr txBox="1">
            <a:spLocks noGrp="1"/>
          </p:cNvSpPr>
          <p:nvPr>
            <p:ph type="sldNum" idx="12"/>
          </p:nvPr>
        </p:nvSpPr>
        <p:spPr>
          <a:xfrm>
            <a:off x="6883976" y="4859699"/>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31" name="Google Shape;31;p68"/>
          <p:cNvSpPr txBox="1">
            <a:spLocks noGrp="1"/>
          </p:cNvSpPr>
          <p:nvPr>
            <p:ph type="title"/>
          </p:nvPr>
        </p:nvSpPr>
        <p:spPr>
          <a:xfrm>
            <a:off x="628650" y="273844"/>
            <a:ext cx="7886700" cy="994172"/>
          </a:xfrm>
          <a:prstGeom prst="rect">
            <a:avLst/>
          </a:prstGeom>
          <a:noFill/>
          <a:ln>
            <a:noFill/>
          </a:ln>
        </p:spPr>
        <p:txBody>
          <a:bodyPr spcFirstLastPara="1" wrap="square" lIns="91425" tIns="91425" rIns="91425" bIns="91425" anchor="t" anchorCtr="0">
            <a:noAutofit/>
          </a:bodyPr>
          <a:lstStyle>
            <a:lvl1pPr marR="0" lvl="0" algn="l">
              <a:lnSpc>
                <a:spcPct val="90000"/>
              </a:lnSpc>
              <a:spcBef>
                <a:spcPts val="0"/>
              </a:spcBef>
              <a:spcAft>
                <a:spcPts val="0"/>
              </a:spcAft>
              <a:buClr>
                <a:srgbClr val="333333"/>
              </a:buClr>
              <a:buSzPts val="3000"/>
              <a:buFont typeface="Verdana"/>
              <a:buNone/>
              <a:defRPr sz="3000" b="0" i="0" u="none" strike="noStrike" cap="none">
                <a:solidFill>
                  <a:srgbClr val="333333"/>
                </a:solidFill>
                <a:latin typeface="Verdana"/>
                <a:ea typeface="Verdana"/>
                <a:cs typeface="Verdana"/>
                <a:sym typeface="Verdana"/>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2" name="Google Shape;32;p68"/>
          <p:cNvSpPr txBox="1"/>
          <p:nvPr/>
        </p:nvSpPr>
        <p:spPr>
          <a:xfrm>
            <a:off x="6883976" y="4859699"/>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Calibri"/>
                <a:ea typeface="Calibri"/>
                <a:cs typeface="Calibri"/>
                <a:sym typeface="Calibri"/>
              </a:rPr>
              <a:t>‹#›</a:t>
            </a:fld>
            <a:endParaRPr sz="900" b="0" i="0" u="none" strike="noStrike" cap="none">
              <a:solidFill>
                <a:srgbClr val="8D8D8D"/>
              </a:solidFill>
              <a:latin typeface="Calibri"/>
              <a:ea typeface="Calibri"/>
              <a:cs typeface="Calibri"/>
              <a:sym typeface="Calibri"/>
            </a:endParaRPr>
          </a:p>
        </p:txBody>
      </p:sp>
      <p:grpSp>
        <p:nvGrpSpPr>
          <p:cNvPr id="33" name="Google Shape;33;p68"/>
          <p:cNvGrpSpPr/>
          <p:nvPr/>
        </p:nvGrpSpPr>
        <p:grpSpPr>
          <a:xfrm>
            <a:off x="-26789" y="-21432"/>
            <a:ext cx="9171843" cy="5165108"/>
            <a:chOff x="-35720" y="-28576"/>
            <a:chExt cx="12229125" cy="6886810"/>
          </a:xfrm>
        </p:grpSpPr>
        <p:pic>
          <p:nvPicPr>
            <p:cNvPr id="34" name="Google Shape;34;p68"/>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35" name="Google Shape;35;p68"/>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36" name="Google Shape;36;p68"/>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37" name="Google Shape;37;p68"/>
          <p:cNvGrpSpPr/>
          <p:nvPr/>
        </p:nvGrpSpPr>
        <p:grpSpPr>
          <a:xfrm>
            <a:off x="-16074" y="-16072"/>
            <a:ext cx="9160074" cy="5159573"/>
            <a:chOff x="-21432" y="-21431"/>
            <a:chExt cx="12213432" cy="6879431"/>
          </a:xfrm>
        </p:grpSpPr>
        <p:grpSp>
          <p:nvGrpSpPr>
            <p:cNvPr id="38" name="Google Shape;38;p68"/>
            <p:cNvGrpSpPr/>
            <p:nvPr/>
          </p:nvGrpSpPr>
          <p:grpSpPr>
            <a:xfrm>
              <a:off x="-21432" y="-21431"/>
              <a:ext cx="12213432" cy="6879431"/>
              <a:chOff x="-21432" y="-21431"/>
              <a:chExt cx="12213432" cy="6879431"/>
            </a:xfrm>
          </p:grpSpPr>
          <p:pic>
            <p:nvPicPr>
              <p:cNvPr id="39" name="Google Shape;39;p68"/>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40" name="Google Shape;40;p68"/>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41" name="Google Shape;41;p68"/>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42" name="Google Shape;42;p68"/>
          <p:cNvGrpSpPr/>
          <p:nvPr/>
        </p:nvGrpSpPr>
        <p:grpSpPr>
          <a:xfrm>
            <a:off x="-21432" y="-16074"/>
            <a:ext cx="9165431" cy="5159574"/>
            <a:chOff x="-28575" y="-21432"/>
            <a:chExt cx="12220574" cy="6879432"/>
          </a:xfrm>
        </p:grpSpPr>
        <p:grpSp>
          <p:nvGrpSpPr>
            <p:cNvPr id="43" name="Google Shape;43;p68"/>
            <p:cNvGrpSpPr/>
            <p:nvPr/>
          </p:nvGrpSpPr>
          <p:grpSpPr>
            <a:xfrm>
              <a:off x="-28575" y="-21432"/>
              <a:ext cx="12220574" cy="6879432"/>
              <a:chOff x="-28575" y="-21432"/>
              <a:chExt cx="12220574" cy="6879432"/>
            </a:xfrm>
          </p:grpSpPr>
          <p:pic>
            <p:nvPicPr>
              <p:cNvPr id="44" name="Google Shape;44;p68"/>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45" name="Google Shape;45;p68"/>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46" name="Google Shape;46;p68"/>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47" name="Google Shape;47;p68"/>
          <p:cNvSpPr txBox="1">
            <a:spLocks noGrp="1"/>
          </p:cNvSpPr>
          <p:nvPr>
            <p:ph type="ftr" idx="11"/>
          </p:nvPr>
        </p:nvSpPr>
        <p:spPr>
          <a:xfrm>
            <a:off x="0" y="4859700"/>
            <a:ext cx="1909330" cy="273844"/>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rgbClr val="000000"/>
              </a:buClr>
              <a:buSzPts val="1400"/>
              <a:buFont typeface="Arial"/>
              <a:buNone/>
              <a:defRPr sz="525" b="0" i="0" u="none" strike="noStrike" cap="none">
                <a:solidFill>
                  <a:srgbClr val="8D8D8D"/>
                </a:solidFill>
                <a:latin typeface="Verdana"/>
                <a:ea typeface="Verdana"/>
                <a:cs typeface="Verdana"/>
                <a:sym typeface="Verdana"/>
              </a:defRPr>
            </a:lvl1pPr>
            <a:lvl2pPr marR="0" lvl="1" algn="l">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2pPr>
            <a:lvl3pPr marR="0" lvl="2" algn="l">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3pPr>
            <a:lvl4pPr marR="0" lvl="3" algn="l">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4pPr>
            <a:lvl5pPr marR="0" lvl="4" algn="l">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5pPr>
            <a:lvl6pPr marR="0" lvl="5" algn="l">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6pPr>
            <a:lvl7pPr marR="0" lvl="6" algn="l">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7pPr>
            <a:lvl8pPr marR="0" lvl="7" algn="l">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8pPr>
            <a:lvl9pPr marR="0" lvl="8" algn="l">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9pPr>
          </a:lstStyle>
          <a:p>
            <a:endParaRPr/>
          </a:p>
        </p:txBody>
      </p:sp>
    </p:spTree>
  </p:cSld>
  <p:clrMapOvr>
    <a:masterClrMapping/>
  </p:clrMapOvr>
  <p:transition>
    <p:fade thruBlk="1"/>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mage Collage 1">
  <p:cSld name="Image Collage 1">
    <p:spTree>
      <p:nvGrpSpPr>
        <p:cNvPr id="1" name="Shape 634"/>
        <p:cNvGrpSpPr/>
        <p:nvPr/>
      </p:nvGrpSpPr>
      <p:grpSpPr>
        <a:xfrm>
          <a:off x="0" y="0"/>
          <a:ext cx="0" cy="0"/>
          <a:chOff x="0" y="0"/>
          <a:chExt cx="0" cy="0"/>
        </a:xfrm>
      </p:grpSpPr>
      <p:sp>
        <p:nvSpPr>
          <p:cNvPr id="635" name="Google Shape;635;p104"/>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636" name="Google Shape;636;p104"/>
          <p:cNvPicPr preferRelativeResize="0"/>
          <p:nvPr/>
        </p:nvPicPr>
        <p:blipFill rotWithShape="1">
          <a:blip r:embed="rId2">
            <a:alphaModFix/>
          </a:blip>
          <a:srcRect/>
          <a:stretch/>
        </p:blipFill>
        <p:spPr>
          <a:xfrm>
            <a:off x="8265946" y="4850818"/>
            <a:ext cx="676348" cy="176773"/>
          </a:xfrm>
          <a:prstGeom prst="rect">
            <a:avLst/>
          </a:prstGeom>
          <a:noFill/>
          <a:ln>
            <a:noFill/>
          </a:ln>
        </p:spPr>
      </p:pic>
      <p:sp>
        <p:nvSpPr>
          <p:cNvPr id="637" name="Google Shape;637;p104"/>
          <p:cNvSpPr>
            <a:spLocks noGrp="1"/>
          </p:cNvSpPr>
          <p:nvPr>
            <p:ph type="pic" idx="2"/>
          </p:nvPr>
        </p:nvSpPr>
        <p:spPr>
          <a:xfrm>
            <a:off x="93519" y="1360828"/>
            <a:ext cx="2101042" cy="214615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38" name="Google Shape;638;p10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9" name="Google Shape;639;p104"/>
          <p:cNvSpPr txBox="1">
            <a:spLocks noGrp="1"/>
          </p:cNvSpPr>
          <p:nvPr>
            <p:ph type="body" idx="1"/>
          </p:nvPr>
        </p:nvSpPr>
        <p:spPr>
          <a:xfrm>
            <a:off x="628650" y="3615928"/>
            <a:ext cx="7886700" cy="1016795"/>
          </a:xfrm>
          <a:prstGeom prst="rect">
            <a:avLst/>
          </a:prstGeom>
          <a:noFill/>
          <a:ln>
            <a:noFill/>
          </a:ln>
        </p:spPr>
        <p:txBody>
          <a:bodyPr spcFirstLastPara="1" wrap="square" lIns="68575" tIns="34275" rIns="68575" bIns="34275" anchor="t" anchorCtr="0">
            <a:noAutofit/>
          </a:bodyPr>
          <a:lstStyle>
            <a:lvl1pPr marL="457200" lvl="0" indent="-336550" algn="l">
              <a:lnSpc>
                <a:spcPct val="90000"/>
              </a:lnSpc>
              <a:spcBef>
                <a:spcPts val="750"/>
              </a:spcBef>
              <a:spcAft>
                <a:spcPts val="0"/>
              </a:spcAft>
              <a:buClr>
                <a:srgbClr val="333333"/>
              </a:buClr>
              <a:buSzPts val="1700"/>
              <a:buChar char="•"/>
              <a:defRPr sz="1700"/>
            </a:lvl1pPr>
            <a:lvl2pPr marL="914400" lvl="1" indent="-317500" algn="l">
              <a:lnSpc>
                <a:spcPct val="90000"/>
              </a:lnSpc>
              <a:spcBef>
                <a:spcPts val="375"/>
              </a:spcBef>
              <a:spcAft>
                <a:spcPts val="0"/>
              </a:spcAft>
              <a:buClr>
                <a:srgbClr val="333333"/>
              </a:buClr>
              <a:buSzPts val="1400"/>
              <a:buChar char="•"/>
              <a:defRPr sz="1400"/>
            </a:lvl2pPr>
            <a:lvl3pPr marL="1371600" lvl="2" indent="-298450" algn="l">
              <a:lnSpc>
                <a:spcPct val="90000"/>
              </a:lnSpc>
              <a:spcBef>
                <a:spcPts val="375"/>
              </a:spcBef>
              <a:spcAft>
                <a:spcPts val="0"/>
              </a:spcAft>
              <a:buClr>
                <a:srgbClr val="333333"/>
              </a:buClr>
              <a:buSzPts val="1100"/>
              <a:buChar char="•"/>
              <a:defRPr sz="1100"/>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40" name="Google Shape;640;p104"/>
          <p:cNvSpPr>
            <a:spLocks noGrp="1"/>
          </p:cNvSpPr>
          <p:nvPr>
            <p:ph type="pic" idx="3"/>
          </p:nvPr>
        </p:nvSpPr>
        <p:spPr>
          <a:xfrm>
            <a:off x="2294069" y="2487677"/>
            <a:ext cx="1147194" cy="101930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41" name="Google Shape;641;p104"/>
          <p:cNvSpPr>
            <a:spLocks noGrp="1"/>
          </p:cNvSpPr>
          <p:nvPr>
            <p:ph type="pic" idx="4"/>
          </p:nvPr>
        </p:nvSpPr>
        <p:spPr>
          <a:xfrm>
            <a:off x="2294069" y="1360828"/>
            <a:ext cx="1147194" cy="101930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42" name="Google Shape;642;p104"/>
          <p:cNvSpPr>
            <a:spLocks noGrp="1"/>
          </p:cNvSpPr>
          <p:nvPr>
            <p:ph type="pic" idx="5"/>
          </p:nvPr>
        </p:nvSpPr>
        <p:spPr>
          <a:xfrm>
            <a:off x="5702737" y="1360828"/>
            <a:ext cx="1565910" cy="214615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43" name="Google Shape;643;p104"/>
          <p:cNvSpPr>
            <a:spLocks noGrp="1"/>
          </p:cNvSpPr>
          <p:nvPr>
            <p:ph type="pic" idx="6"/>
          </p:nvPr>
        </p:nvSpPr>
        <p:spPr>
          <a:xfrm>
            <a:off x="7368156" y="2487677"/>
            <a:ext cx="1679728" cy="101930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44" name="Google Shape;644;p104"/>
          <p:cNvSpPr>
            <a:spLocks noGrp="1"/>
          </p:cNvSpPr>
          <p:nvPr>
            <p:ph type="pic" idx="7"/>
          </p:nvPr>
        </p:nvSpPr>
        <p:spPr>
          <a:xfrm>
            <a:off x="7368156" y="1360828"/>
            <a:ext cx="1679728" cy="101930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45" name="Google Shape;645;p104"/>
          <p:cNvSpPr>
            <a:spLocks noGrp="1"/>
          </p:cNvSpPr>
          <p:nvPr>
            <p:ph type="pic" idx="8"/>
          </p:nvPr>
        </p:nvSpPr>
        <p:spPr>
          <a:xfrm>
            <a:off x="3540771" y="2487677"/>
            <a:ext cx="2062458" cy="101930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46" name="Google Shape;646;p104"/>
          <p:cNvSpPr>
            <a:spLocks noGrp="1"/>
          </p:cNvSpPr>
          <p:nvPr>
            <p:ph type="pic" idx="9"/>
          </p:nvPr>
        </p:nvSpPr>
        <p:spPr>
          <a:xfrm>
            <a:off x="3540771" y="1360828"/>
            <a:ext cx="2062458" cy="101930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47" name="Google Shape;647;p104"/>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648" name="Google Shape;648;p104"/>
          <p:cNvGrpSpPr/>
          <p:nvPr/>
        </p:nvGrpSpPr>
        <p:grpSpPr>
          <a:xfrm>
            <a:off x="-26790" y="-21432"/>
            <a:ext cx="9171844" cy="5165108"/>
            <a:chOff x="-35720" y="-28576"/>
            <a:chExt cx="12229125" cy="6886810"/>
          </a:xfrm>
        </p:grpSpPr>
        <p:pic>
          <p:nvPicPr>
            <p:cNvPr id="649" name="Google Shape;649;p104"/>
            <p:cNvPicPr preferRelativeResize="0"/>
            <p:nvPr/>
          </p:nvPicPr>
          <p:blipFill rotWithShape="1">
            <a:blip r:embed="rId3">
              <a:alphaModFix/>
            </a:blip>
            <a:srcRect/>
            <a:stretch/>
          </p:blipFill>
          <p:spPr>
            <a:xfrm>
              <a:off x="7924273" y="6339632"/>
              <a:ext cx="4269132" cy="518602"/>
            </a:xfrm>
            <a:prstGeom prst="rect">
              <a:avLst/>
            </a:prstGeom>
            <a:noFill/>
            <a:ln>
              <a:noFill/>
            </a:ln>
          </p:spPr>
        </p:pic>
        <p:pic>
          <p:nvPicPr>
            <p:cNvPr id="650" name="Google Shape;650;p104"/>
            <p:cNvPicPr preferRelativeResize="0"/>
            <p:nvPr/>
          </p:nvPicPr>
          <p:blipFill rotWithShape="1">
            <a:blip r:embed="rId4">
              <a:alphaModFix/>
            </a:blip>
            <a:srcRect/>
            <a:stretch/>
          </p:blipFill>
          <p:spPr>
            <a:xfrm>
              <a:off x="10631838" y="6432150"/>
              <a:ext cx="1455154" cy="360879"/>
            </a:xfrm>
            <a:prstGeom prst="rect">
              <a:avLst/>
            </a:prstGeom>
            <a:noFill/>
            <a:ln>
              <a:noFill/>
            </a:ln>
          </p:spPr>
        </p:pic>
        <p:pic>
          <p:nvPicPr>
            <p:cNvPr id="651" name="Google Shape;651;p104"/>
            <p:cNvPicPr preferRelativeResize="0"/>
            <p:nvPr/>
          </p:nvPicPr>
          <p:blipFill rotWithShape="1">
            <a:blip r:embed="rId5">
              <a:alphaModFix/>
            </a:blip>
            <a:srcRect/>
            <a:stretch/>
          </p:blipFill>
          <p:spPr>
            <a:xfrm rot="10800000">
              <a:off x="-35720" y="-28576"/>
              <a:ext cx="1162920" cy="344171"/>
            </a:xfrm>
            <a:prstGeom prst="rect">
              <a:avLst/>
            </a:prstGeom>
            <a:noFill/>
            <a:ln>
              <a:noFill/>
            </a:ln>
          </p:spPr>
        </p:pic>
      </p:grpSp>
      <p:grpSp>
        <p:nvGrpSpPr>
          <p:cNvPr id="652" name="Google Shape;652;p104"/>
          <p:cNvGrpSpPr/>
          <p:nvPr/>
        </p:nvGrpSpPr>
        <p:grpSpPr>
          <a:xfrm>
            <a:off x="-16074" y="-16073"/>
            <a:ext cx="9160074" cy="5159573"/>
            <a:chOff x="-21432" y="-21431"/>
            <a:chExt cx="12213432" cy="6879431"/>
          </a:xfrm>
        </p:grpSpPr>
        <p:grpSp>
          <p:nvGrpSpPr>
            <p:cNvPr id="653" name="Google Shape;653;p104"/>
            <p:cNvGrpSpPr/>
            <p:nvPr/>
          </p:nvGrpSpPr>
          <p:grpSpPr>
            <a:xfrm>
              <a:off x="-21432" y="-21431"/>
              <a:ext cx="12213432" cy="6879431"/>
              <a:chOff x="-21432" y="-21431"/>
              <a:chExt cx="12213432" cy="6879431"/>
            </a:xfrm>
          </p:grpSpPr>
          <p:pic>
            <p:nvPicPr>
              <p:cNvPr id="654" name="Google Shape;654;p104"/>
              <p:cNvPicPr preferRelativeResize="0"/>
              <p:nvPr/>
            </p:nvPicPr>
            <p:blipFill rotWithShape="1">
              <a:blip r:embed="rId6">
                <a:alphaModFix/>
              </a:blip>
              <a:srcRect/>
              <a:stretch/>
            </p:blipFill>
            <p:spPr>
              <a:xfrm>
                <a:off x="7924800" y="6339633"/>
                <a:ext cx="4267200" cy="518367"/>
              </a:xfrm>
              <a:prstGeom prst="rect">
                <a:avLst/>
              </a:prstGeom>
              <a:noFill/>
              <a:ln>
                <a:noFill/>
              </a:ln>
            </p:spPr>
          </p:pic>
          <p:pic>
            <p:nvPicPr>
              <p:cNvPr id="655" name="Google Shape;655;p104"/>
              <p:cNvPicPr preferRelativeResize="0"/>
              <p:nvPr/>
            </p:nvPicPr>
            <p:blipFill rotWithShape="1">
              <a:blip r:embed="rId7">
                <a:alphaModFix/>
              </a:blip>
              <a:srcRect/>
              <a:stretch/>
            </p:blipFill>
            <p:spPr>
              <a:xfrm rot="10800000">
                <a:off x="-21432" y="-21431"/>
                <a:ext cx="1148612" cy="337028"/>
              </a:xfrm>
              <a:prstGeom prst="rect">
                <a:avLst/>
              </a:prstGeom>
              <a:noFill/>
              <a:ln>
                <a:noFill/>
              </a:ln>
            </p:spPr>
          </p:pic>
        </p:grpSp>
        <p:pic>
          <p:nvPicPr>
            <p:cNvPr id="656" name="Google Shape;656;p104"/>
            <p:cNvPicPr preferRelativeResize="0"/>
            <p:nvPr/>
          </p:nvPicPr>
          <p:blipFill rotWithShape="1">
            <a:blip r:embed="rId8">
              <a:alphaModFix/>
            </a:blip>
            <a:srcRect/>
            <a:stretch/>
          </p:blipFill>
          <p:spPr>
            <a:xfrm>
              <a:off x="10335401" y="6410899"/>
              <a:ext cx="1680301" cy="425957"/>
            </a:xfrm>
            <a:prstGeom prst="rect">
              <a:avLst/>
            </a:prstGeom>
            <a:noFill/>
            <a:ln>
              <a:noFill/>
            </a:ln>
          </p:spPr>
        </p:pic>
      </p:grpSp>
      <p:grpSp>
        <p:nvGrpSpPr>
          <p:cNvPr id="657" name="Google Shape;657;p104"/>
          <p:cNvGrpSpPr/>
          <p:nvPr/>
        </p:nvGrpSpPr>
        <p:grpSpPr>
          <a:xfrm>
            <a:off x="-21432" y="-16074"/>
            <a:ext cx="9165431" cy="5159574"/>
            <a:chOff x="-28575" y="-21432"/>
            <a:chExt cx="12220574" cy="6879432"/>
          </a:xfrm>
        </p:grpSpPr>
        <p:grpSp>
          <p:nvGrpSpPr>
            <p:cNvPr id="658" name="Google Shape;658;p104"/>
            <p:cNvGrpSpPr/>
            <p:nvPr/>
          </p:nvGrpSpPr>
          <p:grpSpPr>
            <a:xfrm>
              <a:off x="-28575" y="-21432"/>
              <a:ext cx="12220574" cy="6879432"/>
              <a:chOff x="-28575" y="-21432"/>
              <a:chExt cx="12220574" cy="6879432"/>
            </a:xfrm>
          </p:grpSpPr>
          <p:pic>
            <p:nvPicPr>
              <p:cNvPr id="659" name="Google Shape;659;p104"/>
              <p:cNvPicPr preferRelativeResize="0"/>
              <p:nvPr/>
            </p:nvPicPr>
            <p:blipFill rotWithShape="1">
              <a:blip r:embed="rId9">
                <a:alphaModFix/>
              </a:blip>
              <a:srcRect/>
              <a:stretch/>
            </p:blipFill>
            <p:spPr>
              <a:xfrm>
                <a:off x="7924792" y="6339632"/>
                <a:ext cx="4267207" cy="518368"/>
              </a:xfrm>
              <a:prstGeom prst="rect">
                <a:avLst/>
              </a:prstGeom>
              <a:noFill/>
              <a:ln>
                <a:noFill/>
              </a:ln>
            </p:spPr>
          </p:pic>
          <p:pic>
            <p:nvPicPr>
              <p:cNvPr id="660" name="Google Shape;660;p104"/>
              <p:cNvPicPr preferRelativeResize="0"/>
              <p:nvPr/>
            </p:nvPicPr>
            <p:blipFill rotWithShape="1">
              <a:blip r:embed="rId10">
                <a:alphaModFix/>
              </a:blip>
              <a:srcRect/>
              <a:stretch/>
            </p:blipFill>
            <p:spPr>
              <a:xfrm rot="10800000">
                <a:off x="-28575" y="-21432"/>
                <a:ext cx="1155756" cy="337026"/>
              </a:xfrm>
              <a:prstGeom prst="rect">
                <a:avLst/>
              </a:prstGeom>
              <a:noFill/>
              <a:ln>
                <a:noFill/>
              </a:ln>
            </p:spPr>
          </p:pic>
        </p:grpSp>
        <p:pic>
          <p:nvPicPr>
            <p:cNvPr id="661" name="Google Shape;661;p104"/>
            <p:cNvPicPr preferRelativeResize="0"/>
            <p:nvPr/>
          </p:nvPicPr>
          <p:blipFill rotWithShape="1">
            <a:blip r:embed="rId2">
              <a:alphaModFix/>
            </a:blip>
            <a:srcRect/>
            <a:stretch/>
          </p:blipFill>
          <p:spPr>
            <a:xfrm>
              <a:off x="11021261" y="6467757"/>
              <a:ext cx="901797" cy="235697"/>
            </a:xfrm>
            <a:prstGeom prst="rect">
              <a:avLst/>
            </a:prstGeom>
            <a:noFill/>
            <a:ln>
              <a:noFill/>
            </a:ln>
          </p:spPr>
        </p:pic>
      </p:grpSp>
      <p:sp>
        <p:nvSpPr>
          <p:cNvPr id="662" name="Google Shape;662;p104"/>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mage Collage 2">
  <p:cSld name="Image Collage 2">
    <p:spTree>
      <p:nvGrpSpPr>
        <p:cNvPr id="1" name="Shape 663"/>
        <p:cNvGrpSpPr/>
        <p:nvPr/>
      </p:nvGrpSpPr>
      <p:grpSpPr>
        <a:xfrm>
          <a:off x="0" y="0"/>
          <a:ext cx="0" cy="0"/>
          <a:chOff x="0" y="0"/>
          <a:chExt cx="0" cy="0"/>
        </a:xfrm>
      </p:grpSpPr>
      <p:sp>
        <p:nvSpPr>
          <p:cNvPr id="664" name="Google Shape;664;p105"/>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665" name="Google Shape;665;p105"/>
          <p:cNvPicPr preferRelativeResize="0"/>
          <p:nvPr/>
        </p:nvPicPr>
        <p:blipFill rotWithShape="1">
          <a:blip r:embed="rId2">
            <a:alphaModFix/>
          </a:blip>
          <a:srcRect/>
          <a:stretch/>
        </p:blipFill>
        <p:spPr>
          <a:xfrm>
            <a:off x="8265946" y="4850818"/>
            <a:ext cx="676348" cy="176773"/>
          </a:xfrm>
          <a:prstGeom prst="rect">
            <a:avLst/>
          </a:prstGeom>
          <a:noFill/>
          <a:ln>
            <a:noFill/>
          </a:ln>
        </p:spPr>
      </p:pic>
      <p:sp>
        <p:nvSpPr>
          <p:cNvPr id="666" name="Google Shape;666;p105"/>
          <p:cNvSpPr>
            <a:spLocks noGrp="1"/>
          </p:cNvSpPr>
          <p:nvPr>
            <p:ph type="pic" idx="2"/>
          </p:nvPr>
        </p:nvSpPr>
        <p:spPr>
          <a:xfrm>
            <a:off x="77932" y="1360828"/>
            <a:ext cx="2116628" cy="3342953"/>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67" name="Google Shape;667;p10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8" name="Google Shape;668;p105"/>
          <p:cNvSpPr>
            <a:spLocks noGrp="1"/>
          </p:cNvSpPr>
          <p:nvPr>
            <p:ph type="pic" idx="3"/>
          </p:nvPr>
        </p:nvSpPr>
        <p:spPr>
          <a:xfrm>
            <a:off x="2294068" y="2487677"/>
            <a:ext cx="3309161" cy="2216103"/>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69" name="Google Shape;669;p105"/>
          <p:cNvSpPr>
            <a:spLocks noGrp="1"/>
          </p:cNvSpPr>
          <p:nvPr>
            <p:ph type="pic" idx="4"/>
          </p:nvPr>
        </p:nvSpPr>
        <p:spPr>
          <a:xfrm>
            <a:off x="2294069" y="1360828"/>
            <a:ext cx="1147194" cy="101930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70" name="Google Shape;670;p105"/>
          <p:cNvSpPr>
            <a:spLocks noGrp="1"/>
          </p:cNvSpPr>
          <p:nvPr>
            <p:ph type="pic" idx="5"/>
          </p:nvPr>
        </p:nvSpPr>
        <p:spPr>
          <a:xfrm>
            <a:off x="5702737" y="1360828"/>
            <a:ext cx="1565910" cy="214615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71" name="Google Shape;671;p105"/>
          <p:cNvSpPr>
            <a:spLocks noGrp="1"/>
          </p:cNvSpPr>
          <p:nvPr>
            <p:ph type="pic" idx="6"/>
          </p:nvPr>
        </p:nvSpPr>
        <p:spPr>
          <a:xfrm>
            <a:off x="7368156" y="2487677"/>
            <a:ext cx="1687521" cy="101930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72" name="Google Shape;672;p105"/>
          <p:cNvSpPr>
            <a:spLocks noGrp="1"/>
          </p:cNvSpPr>
          <p:nvPr>
            <p:ph type="pic" idx="7"/>
          </p:nvPr>
        </p:nvSpPr>
        <p:spPr>
          <a:xfrm>
            <a:off x="7368156" y="1360828"/>
            <a:ext cx="1687521" cy="101930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73" name="Google Shape;673;p105"/>
          <p:cNvSpPr>
            <a:spLocks noGrp="1"/>
          </p:cNvSpPr>
          <p:nvPr>
            <p:ph type="pic" idx="8"/>
          </p:nvPr>
        </p:nvSpPr>
        <p:spPr>
          <a:xfrm>
            <a:off x="3540771" y="1360828"/>
            <a:ext cx="2062458" cy="101930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74" name="Google Shape;674;p105"/>
          <p:cNvSpPr>
            <a:spLocks noGrp="1"/>
          </p:cNvSpPr>
          <p:nvPr>
            <p:ph type="pic" idx="9"/>
          </p:nvPr>
        </p:nvSpPr>
        <p:spPr>
          <a:xfrm>
            <a:off x="5702737" y="3614527"/>
            <a:ext cx="3352940" cy="1089254"/>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75" name="Google Shape;675;p105"/>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676" name="Google Shape;676;p105"/>
          <p:cNvGrpSpPr/>
          <p:nvPr/>
        </p:nvGrpSpPr>
        <p:grpSpPr>
          <a:xfrm>
            <a:off x="-26790" y="-21432"/>
            <a:ext cx="9171844" cy="5165108"/>
            <a:chOff x="-35720" y="-28576"/>
            <a:chExt cx="12229125" cy="6886810"/>
          </a:xfrm>
        </p:grpSpPr>
        <p:pic>
          <p:nvPicPr>
            <p:cNvPr id="677" name="Google Shape;677;p105"/>
            <p:cNvPicPr preferRelativeResize="0"/>
            <p:nvPr/>
          </p:nvPicPr>
          <p:blipFill rotWithShape="1">
            <a:blip r:embed="rId3">
              <a:alphaModFix/>
            </a:blip>
            <a:srcRect/>
            <a:stretch/>
          </p:blipFill>
          <p:spPr>
            <a:xfrm>
              <a:off x="7924273" y="6339632"/>
              <a:ext cx="4269132" cy="518602"/>
            </a:xfrm>
            <a:prstGeom prst="rect">
              <a:avLst/>
            </a:prstGeom>
            <a:noFill/>
            <a:ln>
              <a:noFill/>
            </a:ln>
          </p:spPr>
        </p:pic>
        <p:pic>
          <p:nvPicPr>
            <p:cNvPr id="678" name="Google Shape;678;p105"/>
            <p:cNvPicPr preferRelativeResize="0"/>
            <p:nvPr/>
          </p:nvPicPr>
          <p:blipFill rotWithShape="1">
            <a:blip r:embed="rId4">
              <a:alphaModFix/>
            </a:blip>
            <a:srcRect/>
            <a:stretch/>
          </p:blipFill>
          <p:spPr>
            <a:xfrm>
              <a:off x="10631838" y="6432150"/>
              <a:ext cx="1455154" cy="360879"/>
            </a:xfrm>
            <a:prstGeom prst="rect">
              <a:avLst/>
            </a:prstGeom>
            <a:noFill/>
            <a:ln>
              <a:noFill/>
            </a:ln>
          </p:spPr>
        </p:pic>
        <p:pic>
          <p:nvPicPr>
            <p:cNvPr id="679" name="Google Shape;679;p105"/>
            <p:cNvPicPr preferRelativeResize="0"/>
            <p:nvPr/>
          </p:nvPicPr>
          <p:blipFill rotWithShape="1">
            <a:blip r:embed="rId5">
              <a:alphaModFix/>
            </a:blip>
            <a:srcRect/>
            <a:stretch/>
          </p:blipFill>
          <p:spPr>
            <a:xfrm rot="10800000">
              <a:off x="-35720" y="-28576"/>
              <a:ext cx="1162920" cy="344171"/>
            </a:xfrm>
            <a:prstGeom prst="rect">
              <a:avLst/>
            </a:prstGeom>
            <a:noFill/>
            <a:ln>
              <a:noFill/>
            </a:ln>
          </p:spPr>
        </p:pic>
      </p:grpSp>
      <p:grpSp>
        <p:nvGrpSpPr>
          <p:cNvPr id="680" name="Google Shape;680;p105"/>
          <p:cNvGrpSpPr/>
          <p:nvPr/>
        </p:nvGrpSpPr>
        <p:grpSpPr>
          <a:xfrm>
            <a:off x="-16074" y="-16073"/>
            <a:ext cx="9160074" cy="5159573"/>
            <a:chOff x="-21432" y="-21431"/>
            <a:chExt cx="12213432" cy="6879431"/>
          </a:xfrm>
        </p:grpSpPr>
        <p:grpSp>
          <p:nvGrpSpPr>
            <p:cNvPr id="681" name="Google Shape;681;p105"/>
            <p:cNvGrpSpPr/>
            <p:nvPr/>
          </p:nvGrpSpPr>
          <p:grpSpPr>
            <a:xfrm>
              <a:off x="-21432" y="-21431"/>
              <a:ext cx="12213432" cy="6879431"/>
              <a:chOff x="-21432" y="-21431"/>
              <a:chExt cx="12213432" cy="6879431"/>
            </a:xfrm>
          </p:grpSpPr>
          <p:pic>
            <p:nvPicPr>
              <p:cNvPr id="682" name="Google Shape;682;p105"/>
              <p:cNvPicPr preferRelativeResize="0"/>
              <p:nvPr/>
            </p:nvPicPr>
            <p:blipFill rotWithShape="1">
              <a:blip r:embed="rId6">
                <a:alphaModFix/>
              </a:blip>
              <a:srcRect/>
              <a:stretch/>
            </p:blipFill>
            <p:spPr>
              <a:xfrm>
                <a:off x="7924800" y="6339633"/>
                <a:ext cx="4267200" cy="518367"/>
              </a:xfrm>
              <a:prstGeom prst="rect">
                <a:avLst/>
              </a:prstGeom>
              <a:noFill/>
              <a:ln>
                <a:noFill/>
              </a:ln>
            </p:spPr>
          </p:pic>
          <p:pic>
            <p:nvPicPr>
              <p:cNvPr id="683" name="Google Shape;683;p105"/>
              <p:cNvPicPr preferRelativeResize="0"/>
              <p:nvPr/>
            </p:nvPicPr>
            <p:blipFill rotWithShape="1">
              <a:blip r:embed="rId7">
                <a:alphaModFix/>
              </a:blip>
              <a:srcRect/>
              <a:stretch/>
            </p:blipFill>
            <p:spPr>
              <a:xfrm rot="10800000">
                <a:off x="-21432" y="-21431"/>
                <a:ext cx="1148612" cy="337028"/>
              </a:xfrm>
              <a:prstGeom prst="rect">
                <a:avLst/>
              </a:prstGeom>
              <a:noFill/>
              <a:ln>
                <a:noFill/>
              </a:ln>
            </p:spPr>
          </p:pic>
        </p:grpSp>
        <p:pic>
          <p:nvPicPr>
            <p:cNvPr id="684" name="Google Shape;684;p105"/>
            <p:cNvPicPr preferRelativeResize="0"/>
            <p:nvPr/>
          </p:nvPicPr>
          <p:blipFill rotWithShape="1">
            <a:blip r:embed="rId8">
              <a:alphaModFix/>
            </a:blip>
            <a:srcRect/>
            <a:stretch/>
          </p:blipFill>
          <p:spPr>
            <a:xfrm>
              <a:off x="10335401" y="6410899"/>
              <a:ext cx="1680301" cy="425957"/>
            </a:xfrm>
            <a:prstGeom prst="rect">
              <a:avLst/>
            </a:prstGeom>
            <a:noFill/>
            <a:ln>
              <a:noFill/>
            </a:ln>
          </p:spPr>
        </p:pic>
      </p:grpSp>
      <p:grpSp>
        <p:nvGrpSpPr>
          <p:cNvPr id="685" name="Google Shape;685;p105"/>
          <p:cNvGrpSpPr/>
          <p:nvPr/>
        </p:nvGrpSpPr>
        <p:grpSpPr>
          <a:xfrm>
            <a:off x="-21432" y="-16074"/>
            <a:ext cx="9165431" cy="5159574"/>
            <a:chOff x="-28575" y="-21432"/>
            <a:chExt cx="12220574" cy="6879432"/>
          </a:xfrm>
        </p:grpSpPr>
        <p:grpSp>
          <p:nvGrpSpPr>
            <p:cNvPr id="686" name="Google Shape;686;p105"/>
            <p:cNvGrpSpPr/>
            <p:nvPr/>
          </p:nvGrpSpPr>
          <p:grpSpPr>
            <a:xfrm>
              <a:off x="-28575" y="-21432"/>
              <a:ext cx="12220574" cy="6879432"/>
              <a:chOff x="-28575" y="-21432"/>
              <a:chExt cx="12220574" cy="6879432"/>
            </a:xfrm>
          </p:grpSpPr>
          <p:pic>
            <p:nvPicPr>
              <p:cNvPr id="687" name="Google Shape;687;p105"/>
              <p:cNvPicPr preferRelativeResize="0"/>
              <p:nvPr/>
            </p:nvPicPr>
            <p:blipFill rotWithShape="1">
              <a:blip r:embed="rId9">
                <a:alphaModFix/>
              </a:blip>
              <a:srcRect/>
              <a:stretch/>
            </p:blipFill>
            <p:spPr>
              <a:xfrm>
                <a:off x="7924792" y="6339632"/>
                <a:ext cx="4267207" cy="518368"/>
              </a:xfrm>
              <a:prstGeom prst="rect">
                <a:avLst/>
              </a:prstGeom>
              <a:noFill/>
              <a:ln>
                <a:noFill/>
              </a:ln>
            </p:spPr>
          </p:pic>
          <p:pic>
            <p:nvPicPr>
              <p:cNvPr id="688" name="Google Shape;688;p105"/>
              <p:cNvPicPr preferRelativeResize="0"/>
              <p:nvPr/>
            </p:nvPicPr>
            <p:blipFill rotWithShape="1">
              <a:blip r:embed="rId10">
                <a:alphaModFix/>
              </a:blip>
              <a:srcRect/>
              <a:stretch/>
            </p:blipFill>
            <p:spPr>
              <a:xfrm rot="10800000">
                <a:off x="-28575" y="-21432"/>
                <a:ext cx="1155756" cy="337026"/>
              </a:xfrm>
              <a:prstGeom prst="rect">
                <a:avLst/>
              </a:prstGeom>
              <a:noFill/>
              <a:ln>
                <a:noFill/>
              </a:ln>
            </p:spPr>
          </p:pic>
        </p:grpSp>
        <p:pic>
          <p:nvPicPr>
            <p:cNvPr id="689" name="Google Shape;689;p105"/>
            <p:cNvPicPr preferRelativeResize="0"/>
            <p:nvPr/>
          </p:nvPicPr>
          <p:blipFill rotWithShape="1">
            <a:blip r:embed="rId2">
              <a:alphaModFix/>
            </a:blip>
            <a:srcRect/>
            <a:stretch/>
          </p:blipFill>
          <p:spPr>
            <a:xfrm>
              <a:off x="11021261" y="6467757"/>
              <a:ext cx="901797" cy="235697"/>
            </a:xfrm>
            <a:prstGeom prst="rect">
              <a:avLst/>
            </a:prstGeom>
            <a:noFill/>
            <a:ln>
              <a:noFill/>
            </a:ln>
          </p:spPr>
        </p:pic>
      </p:grpSp>
      <p:sp>
        <p:nvSpPr>
          <p:cNvPr id="690" name="Google Shape;690;p105"/>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mage Collage 3">
  <p:cSld name="Image Collage 3">
    <p:spTree>
      <p:nvGrpSpPr>
        <p:cNvPr id="1" name="Shape 691"/>
        <p:cNvGrpSpPr/>
        <p:nvPr/>
      </p:nvGrpSpPr>
      <p:grpSpPr>
        <a:xfrm>
          <a:off x="0" y="0"/>
          <a:ext cx="0" cy="0"/>
          <a:chOff x="0" y="0"/>
          <a:chExt cx="0" cy="0"/>
        </a:xfrm>
      </p:grpSpPr>
      <p:sp>
        <p:nvSpPr>
          <p:cNvPr id="692" name="Google Shape;692;p106"/>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693" name="Google Shape;693;p106"/>
          <p:cNvPicPr preferRelativeResize="0"/>
          <p:nvPr/>
        </p:nvPicPr>
        <p:blipFill rotWithShape="1">
          <a:blip r:embed="rId2">
            <a:alphaModFix/>
          </a:blip>
          <a:srcRect/>
          <a:stretch/>
        </p:blipFill>
        <p:spPr>
          <a:xfrm>
            <a:off x="8265946" y="4850818"/>
            <a:ext cx="676348" cy="176773"/>
          </a:xfrm>
          <a:prstGeom prst="rect">
            <a:avLst/>
          </a:prstGeom>
          <a:noFill/>
          <a:ln>
            <a:noFill/>
          </a:ln>
        </p:spPr>
      </p:pic>
      <p:sp>
        <p:nvSpPr>
          <p:cNvPr id="694" name="Google Shape;694;p106"/>
          <p:cNvSpPr>
            <a:spLocks noGrp="1"/>
          </p:cNvSpPr>
          <p:nvPr>
            <p:ph type="pic" idx="2"/>
          </p:nvPr>
        </p:nvSpPr>
        <p:spPr>
          <a:xfrm>
            <a:off x="93519" y="384569"/>
            <a:ext cx="2101042" cy="3342953"/>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95" name="Google Shape;695;p106"/>
          <p:cNvSpPr>
            <a:spLocks noGrp="1"/>
          </p:cNvSpPr>
          <p:nvPr>
            <p:ph type="pic" idx="3"/>
          </p:nvPr>
        </p:nvSpPr>
        <p:spPr>
          <a:xfrm>
            <a:off x="2294068" y="1511419"/>
            <a:ext cx="3309161" cy="2216103"/>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96" name="Google Shape;696;p106"/>
          <p:cNvSpPr>
            <a:spLocks noGrp="1"/>
          </p:cNvSpPr>
          <p:nvPr>
            <p:ph type="pic" idx="4"/>
          </p:nvPr>
        </p:nvSpPr>
        <p:spPr>
          <a:xfrm>
            <a:off x="2294069" y="384569"/>
            <a:ext cx="1147194" cy="101930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97" name="Google Shape;697;p106"/>
          <p:cNvSpPr>
            <a:spLocks noGrp="1"/>
          </p:cNvSpPr>
          <p:nvPr>
            <p:ph type="pic" idx="5"/>
          </p:nvPr>
        </p:nvSpPr>
        <p:spPr>
          <a:xfrm>
            <a:off x="5702737" y="384569"/>
            <a:ext cx="1565910" cy="214615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98" name="Google Shape;698;p106"/>
          <p:cNvSpPr>
            <a:spLocks noGrp="1"/>
          </p:cNvSpPr>
          <p:nvPr>
            <p:ph type="pic" idx="6"/>
          </p:nvPr>
        </p:nvSpPr>
        <p:spPr>
          <a:xfrm>
            <a:off x="7368156" y="1511419"/>
            <a:ext cx="1679728" cy="101930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99" name="Google Shape;699;p106"/>
          <p:cNvSpPr>
            <a:spLocks noGrp="1"/>
          </p:cNvSpPr>
          <p:nvPr>
            <p:ph type="pic" idx="7"/>
          </p:nvPr>
        </p:nvSpPr>
        <p:spPr>
          <a:xfrm>
            <a:off x="7368156" y="384569"/>
            <a:ext cx="1679728" cy="101930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00" name="Google Shape;700;p106"/>
          <p:cNvSpPr>
            <a:spLocks noGrp="1"/>
          </p:cNvSpPr>
          <p:nvPr>
            <p:ph type="pic" idx="8"/>
          </p:nvPr>
        </p:nvSpPr>
        <p:spPr>
          <a:xfrm>
            <a:off x="3540771" y="384569"/>
            <a:ext cx="2062458" cy="1019301"/>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01" name="Google Shape;701;p106"/>
          <p:cNvSpPr>
            <a:spLocks noGrp="1"/>
          </p:cNvSpPr>
          <p:nvPr>
            <p:ph type="pic" idx="9"/>
          </p:nvPr>
        </p:nvSpPr>
        <p:spPr>
          <a:xfrm>
            <a:off x="5702737" y="2638268"/>
            <a:ext cx="3345146" cy="1089254"/>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75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02" name="Google Shape;702;p106"/>
          <p:cNvSpPr txBox="1">
            <a:spLocks noGrp="1"/>
          </p:cNvSpPr>
          <p:nvPr>
            <p:ph type="body" idx="1"/>
          </p:nvPr>
        </p:nvSpPr>
        <p:spPr>
          <a:xfrm>
            <a:off x="628650" y="3809569"/>
            <a:ext cx="7886700" cy="1016795"/>
          </a:xfrm>
          <a:prstGeom prst="rect">
            <a:avLst/>
          </a:prstGeom>
          <a:noFill/>
          <a:ln>
            <a:noFill/>
          </a:ln>
        </p:spPr>
        <p:txBody>
          <a:bodyPr spcFirstLastPara="1" wrap="square" lIns="68575" tIns="34275" rIns="68575" bIns="34275" anchor="t" anchorCtr="0">
            <a:noAutofit/>
          </a:bodyPr>
          <a:lstStyle>
            <a:lvl1pPr marL="457200" lvl="0" indent="-336550" algn="l">
              <a:lnSpc>
                <a:spcPct val="90000"/>
              </a:lnSpc>
              <a:spcBef>
                <a:spcPts val="750"/>
              </a:spcBef>
              <a:spcAft>
                <a:spcPts val="0"/>
              </a:spcAft>
              <a:buClr>
                <a:srgbClr val="333333"/>
              </a:buClr>
              <a:buSzPts val="1700"/>
              <a:buChar char="•"/>
              <a:defRPr sz="1700"/>
            </a:lvl1pPr>
            <a:lvl2pPr marL="914400" lvl="1" indent="-317500" algn="l">
              <a:lnSpc>
                <a:spcPct val="90000"/>
              </a:lnSpc>
              <a:spcBef>
                <a:spcPts val="375"/>
              </a:spcBef>
              <a:spcAft>
                <a:spcPts val="0"/>
              </a:spcAft>
              <a:buClr>
                <a:srgbClr val="333333"/>
              </a:buClr>
              <a:buSzPts val="1400"/>
              <a:buChar char="•"/>
              <a:defRPr sz="1400"/>
            </a:lvl2pPr>
            <a:lvl3pPr marL="1371600" lvl="2" indent="-298450" algn="l">
              <a:lnSpc>
                <a:spcPct val="90000"/>
              </a:lnSpc>
              <a:spcBef>
                <a:spcPts val="375"/>
              </a:spcBef>
              <a:spcAft>
                <a:spcPts val="0"/>
              </a:spcAft>
              <a:buClr>
                <a:srgbClr val="333333"/>
              </a:buClr>
              <a:buSzPts val="1100"/>
              <a:buChar char="•"/>
              <a:defRPr sz="1100"/>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03" name="Google Shape;703;p106"/>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704" name="Google Shape;704;p106"/>
          <p:cNvGrpSpPr/>
          <p:nvPr/>
        </p:nvGrpSpPr>
        <p:grpSpPr>
          <a:xfrm>
            <a:off x="-26790" y="-21432"/>
            <a:ext cx="9171844" cy="5165108"/>
            <a:chOff x="-35720" y="-28576"/>
            <a:chExt cx="12229125" cy="6886810"/>
          </a:xfrm>
        </p:grpSpPr>
        <p:pic>
          <p:nvPicPr>
            <p:cNvPr id="705" name="Google Shape;705;p106"/>
            <p:cNvPicPr preferRelativeResize="0"/>
            <p:nvPr/>
          </p:nvPicPr>
          <p:blipFill rotWithShape="1">
            <a:blip r:embed="rId3">
              <a:alphaModFix/>
            </a:blip>
            <a:srcRect/>
            <a:stretch/>
          </p:blipFill>
          <p:spPr>
            <a:xfrm>
              <a:off x="7924273" y="6339632"/>
              <a:ext cx="4269132" cy="518602"/>
            </a:xfrm>
            <a:prstGeom prst="rect">
              <a:avLst/>
            </a:prstGeom>
            <a:noFill/>
            <a:ln>
              <a:noFill/>
            </a:ln>
          </p:spPr>
        </p:pic>
        <p:pic>
          <p:nvPicPr>
            <p:cNvPr id="706" name="Google Shape;706;p106"/>
            <p:cNvPicPr preferRelativeResize="0"/>
            <p:nvPr/>
          </p:nvPicPr>
          <p:blipFill rotWithShape="1">
            <a:blip r:embed="rId4">
              <a:alphaModFix/>
            </a:blip>
            <a:srcRect/>
            <a:stretch/>
          </p:blipFill>
          <p:spPr>
            <a:xfrm>
              <a:off x="10631838" y="6432150"/>
              <a:ext cx="1455154" cy="360879"/>
            </a:xfrm>
            <a:prstGeom prst="rect">
              <a:avLst/>
            </a:prstGeom>
            <a:noFill/>
            <a:ln>
              <a:noFill/>
            </a:ln>
          </p:spPr>
        </p:pic>
        <p:pic>
          <p:nvPicPr>
            <p:cNvPr id="707" name="Google Shape;707;p106"/>
            <p:cNvPicPr preferRelativeResize="0"/>
            <p:nvPr/>
          </p:nvPicPr>
          <p:blipFill rotWithShape="1">
            <a:blip r:embed="rId5">
              <a:alphaModFix/>
            </a:blip>
            <a:srcRect/>
            <a:stretch/>
          </p:blipFill>
          <p:spPr>
            <a:xfrm rot="10800000">
              <a:off x="-35720" y="-28576"/>
              <a:ext cx="1162920" cy="344171"/>
            </a:xfrm>
            <a:prstGeom prst="rect">
              <a:avLst/>
            </a:prstGeom>
            <a:noFill/>
            <a:ln>
              <a:noFill/>
            </a:ln>
          </p:spPr>
        </p:pic>
      </p:grpSp>
      <p:grpSp>
        <p:nvGrpSpPr>
          <p:cNvPr id="708" name="Google Shape;708;p106"/>
          <p:cNvGrpSpPr/>
          <p:nvPr/>
        </p:nvGrpSpPr>
        <p:grpSpPr>
          <a:xfrm>
            <a:off x="-16074" y="-16073"/>
            <a:ext cx="9160074" cy="5159573"/>
            <a:chOff x="-21432" y="-21431"/>
            <a:chExt cx="12213432" cy="6879431"/>
          </a:xfrm>
        </p:grpSpPr>
        <p:grpSp>
          <p:nvGrpSpPr>
            <p:cNvPr id="709" name="Google Shape;709;p106"/>
            <p:cNvGrpSpPr/>
            <p:nvPr/>
          </p:nvGrpSpPr>
          <p:grpSpPr>
            <a:xfrm>
              <a:off x="-21432" y="-21431"/>
              <a:ext cx="12213432" cy="6879431"/>
              <a:chOff x="-21432" y="-21431"/>
              <a:chExt cx="12213432" cy="6879431"/>
            </a:xfrm>
          </p:grpSpPr>
          <p:pic>
            <p:nvPicPr>
              <p:cNvPr id="710" name="Google Shape;710;p106"/>
              <p:cNvPicPr preferRelativeResize="0"/>
              <p:nvPr/>
            </p:nvPicPr>
            <p:blipFill rotWithShape="1">
              <a:blip r:embed="rId6">
                <a:alphaModFix/>
              </a:blip>
              <a:srcRect/>
              <a:stretch/>
            </p:blipFill>
            <p:spPr>
              <a:xfrm>
                <a:off x="7924800" y="6339633"/>
                <a:ext cx="4267200" cy="518367"/>
              </a:xfrm>
              <a:prstGeom prst="rect">
                <a:avLst/>
              </a:prstGeom>
              <a:noFill/>
              <a:ln>
                <a:noFill/>
              </a:ln>
            </p:spPr>
          </p:pic>
          <p:pic>
            <p:nvPicPr>
              <p:cNvPr id="711" name="Google Shape;711;p106"/>
              <p:cNvPicPr preferRelativeResize="0"/>
              <p:nvPr/>
            </p:nvPicPr>
            <p:blipFill rotWithShape="1">
              <a:blip r:embed="rId7">
                <a:alphaModFix/>
              </a:blip>
              <a:srcRect/>
              <a:stretch/>
            </p:blipFill>
            <p:spPr>
              <a:xfrm rot="10800000">
                <a:off x="-21432" y="-21431"/>
                <a:ext cx="1148612" cy="337028"/>
              </a:xfrm>
              <a:prstGeom prst="rect">
                <a:avLst/>
              </a:prstGeom>
              <a:noFill/>
              <a:ln>
                <a:noFill/>
              </a:ln>
            </p:spPr>
          </p:pic>
        </p:grpSp>
        <p:pic>
          <p:nvPicPr>
            <p:cNvPr id="712" name="Google Shape;712;p106"/>
            <p:cNvPicPr preferRelativeResize="0"/>
            <p:nvPr/>
          </p:nvPicPr>
          <p:blipFill rotWithShape="1">
            <a:blip r:embed="rId8">
              <a:alphaModFix/>
            </a:blip>
            <a:srcRect/>
            <a:stretch/>
          </p:blipFill>
          <p:spPr>
            <a:xfrm>
              <a:off x="10335401" y="6410899"/>
              <a:ext cx="1680301" cy="425957"/>
            </a:xfrm>
            <a:prstGeom prst="rect">
              <a:avLst/>
            </a:prstGeom>
            <a:noFill/>
            <a:ln>
              <a:noFill/>
            </a:ln>
          </p:spPr>
        </p:pic>
      </p:grpSp>
      <p:grpSp>
        <p:nvGrpSpPr>
          <p:cNvPr id="713" name="Google Shape;713;p106"/>
          <p:cNvGrpSpPr/>
          <p:nvPr/>
        </p:nvGrpSpPr>
        <p:grpSpPr>
          <a:xfrm>
            <a:off x="-21432" y="-16074"/>
            <a:ext cx="9165431" cy="5159574"/>
            <a:chOff x="-28575" y="-21432"/>
            <a:chExt cx="12220574" cy="6879432"/>
          </a:xfrm>
        </p:grpSpPr>
        <p:grpSp>
          <p:nvGrpSpPr>
            <p:cNvPr id="714" name="Google Shape;714;p106"/>
            <p:cNvGrpSpPr/>
            <p:nvPr/>
          </p:nvGrpSpPr>
          <p:grpSpPr>
            <a:xfrm>
              <a:off x="-28575" y="-21432"/>
              <a:ext cx="12220574" cy="6879432"/>
              <a:chOff x="-28575" y="-21432"/>
              <a:chExt cx="12220574" cy="6879432"/>
            </a:xfrm>
          </p:grpSpPr>
          <p:pic>
            <p:nvPicPr>
              <p:cNvPr id="715" name="Google Shape;715;p106"/>
              <p:cNvPicPr preferRelativeResize="0"/>
              <p:nvPr/>
            </p:nvPicPr>
            <p:blipFill rotWithShape="1">
              <a:blip r:embed="rId9">
                <a:alphaModFix/>
              </a:blip>
              <a:srcRect/>
              <a:stretch/>
            </p:blipFill>
            <p:spPr>
              <a:xfrm>
                <a:off x="7924792" y="6339632"/>
                <a:ext cx="4267207" cy="518368"/>
              </a:xfrm>
              <a:prstGeom prst="rect">
                <a:avLst/>
              </a:prstGeom>
              <a:noFill/>
              <a:ln>
                <a:noFill/>
              </a:ln>
            </p:spPr>
          </p:pic>
          <p:pic>
            <p:nvPicPr>
              <p:cNvPr id="716" name="Google Shape;716;p106"/>
              <p:cNvPicPr preferRelativeResize="0"/>
              <p:nvPr/>
            </p:nvPicPr>
            <p:blipFill rotWithShape="1">
              <a:blip r:embed="rId10">
                <a:alphaModFix/>
              </a:blip>
              <a:srcRect/>
              <a:stretch/>
            </p:blipFill>
            <p:spPr>
              <a:xfrm rot="10800000">
                <a:off x="-28575" y="-21432"/>
                <a:ext cx="1155756" cy="337026"/>
              </a:xfrm>
              <a:prstGeom prst="rect">
                <a:avLst/>
              </a:prstGeom>
              <a:noFill/>
              <a:ln>
                <a:noFill/>
              </a:ln>
            </p:spPr>
          </p:pic>
        </p:grpSp>
        <p:pic>
          <p:nvPicPr>
            <p:cNvPr id="717" name="Google Shape;717;p106"/>
            <p:cNvPicPr preferRelativeResize="0"/>
            <p:nvPr/>
          </p:nvPicPr>
          <p:blipFill rotWithShape="1">
            <a:blip r:embed="rId2">
              <a:alphaModFix/>
            </a:blip>
            <a:srcRect/>
            <a:stretch/>
          </p:blipFill>
          <p:spPr>
            <a:xfrm>
              <a:off x="11021261" y="6467757"/>
              <a:ext cx="901797" cy="235697"/>
            </a:xfrm>
            <a:prstGeom prst="rect">
              <a:avLst/>
            </a:prstGeom>
            <a:noFill/>
            <a:ln>
              <a:noFill/>
            </a:ln>
          </p:spPr>
        </p:pic>
      </p:grpSp>
      <p:sp>
        <p:nvSpPr>
          <p:cNvPr id="718" name="Google Shape;718;p106"/>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Dark Bar">
  <p:cSld name="Title Dark Bar">
    <p:spTree>
      <p:nvGrpSpPr>
        <p:cNvPr id="1" name="Shape 719"/>
        <p:cNvGrpSpPr/>
        <p:nvPr/>
      </p:nvGrpSpPr>
      <p:grpSpPr>
        <a:xfrm>
          <a:off x="0" y="0"/>
          <a:ext cx="0" cy="0"/>
          <a:chOff x="0" y="0"/>
          <a:chExt cx="0" cy="0"/>
        </a:xfrm>
      </p:grpSpPr>
      <p:sp>
        <p:nvSpPr>
          <p:cNvPr id="720" name="Google Shape;720;p107"/>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1" name="Google Shape;721;p107"/>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22" name="Google Shape;722;p107"/>
          <p:cNvSpPr/>
          <p:nvPr/>
        </p:nvSpPr>
        <p:spPr>
          <a:xfrm>
            <a:off x="0" y="1707204"/>
            <a:ext cx="9144000" cy="2320047"/>
          </a:xfrm>
          <a:prstGeom prst="rect">
            <a:avLst/>
          </a:prstGeom>
          <a:solidFill>
            <a:srgbClr val="13131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Verdana"/>
              <a:ea typeface="Verdana"/>
              <a:cs typeface="Verdana"/>
              <a:sym typeface="Verdana"/>
            </a:endParaRPr>
          </a:p>
        </p:txBody>
      </p:sp>
      <p:sp>
        <p:nvSpPr>
          <p:cNvPr id="723" name="Google Shape;723;p10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4" name="Google Shape;724;p107"/>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725" name="Google Shape;725;p107"/>
          <p:cNvGrpSpPr/>
          <p:nvPr/>
        </p:nvGrpSpPr>
        <p:grpSpPr>
          <a:xfrm>
            <a:off x="-26790" y="-21432"/>
            <a:ext cx="9171844" cy="5165108"/>
            <a:chOff x="-35720" y="-28576"/>
            <a:chExt cx="12229125" cy="6886810"/>
          </a:xfrm>
        </p:grpSpPr>
        <p:pic>
          <p:nvPicPr>
            <p:cNvPr id="726" name="Google Shape;726;p107"/>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727" name="Google Shape;727;p107"/>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728" name="Google Shape;728;p107"/>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729" name="Google Shape;729;p107"/>
          <p:cNvGrpSpPr/>
          <p:nvPr/>
        </p:nvGrpSpPr>
        <p:grpSpPr>
          <a:xfrm>
            <a:off x="-16074" y="-16073"/>
            <a:ext cx="9160074" cy="5159573"/>
            <a:chOff x="-21432" y="-21431"/>
            <a:chExt cx="12213432" cy="6879431"/>
          </a:xfrm>
        </p:grpSpPr>
        <p:grpSp>
          <p:nvGrpSpPr>
            <p:cNvPr id="730" name="Google Shape;730;p107"/>
            <p:cNvGrpSpPr/>
            <p:nvPr/>
          </p:nvGrpSpPr>
          <p:grpSpPr>
            <a:xfrm>
              <a:off x="-21432" y="-21431"/>
              <a:ext cx="12213432" cy="6879431"/>
              <a:chOff x="-21432" y="-21431"/>
              <a:chExt cx="12213432" cy="6879431"/>
            </a:xfrm>
          </p:grpSpPr>
          <p:pic>
            <p:nvPicPr>
              <p:cNvPr id="731" name="Google Shape;731;p107"/>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732" name="Google Shape;732;p107"/>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733" name="Google Shape;733;p107"/>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734" name="Google Shape;734;p107"/>
          <p:cNvGrpSpPr/>
          <p:nvPr/>
        </p:nvGrpSpPr>
        <p:grpSpPr>
          <a:xfrm>
            <a:off x="-21432" y="-16074"/>
            <a:ext cx="9165431" cy="5159574"/>
            <a:chOff x="-28575" y="-21432"/>
            <a:chExt cx="12220574" cy="6879432"/>
          </a:xfrm>
        </p:grpSpPr>
        <p:grpSp>
          <p:nvGrpSpPr>
            <p:cNvPr id="735" name="Google Shape;735;p107"/>
            <p:cNvGrpSpPr/>
            <p:nvPr/>
          </p:nvGrpSpPr>
          <p:grpSpPr>
            <a:xfrm>
              <a:off x="-28575" y="-21432"/>
              <a:ext cx="12220574" cy="6879432"/>
              <a:chOff x="-28575" y="-21432"/>
              <a:chExt cx="12220574" cy="6879432"/>
            </a:xfrm>
          </p:grpSpPr>
          <p:pic>
            <p:nvPicPr>
              <p:cNvPr id="736" name="Google Shape;736;p107"/>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737" name="Google Shape;737;p107"/>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738" name="Google Shape;738;p107"/>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Video Clip">
  <p:cSld name="Video Clip">
    <p:spTree>
      <p:nvGrpSpPr>
        <p:cNvPr id="1" name="Shape 739"/>
        <p:cNvGrpSpPr/>
        <p:nvPr/>
      </p:nvGrpSpPr>
      <p:grpSpPr>
        <a:xfrm>
          <a:off x="0" y="0"/>
          <a:ext cx="0" cy="0"/>
          <a:chOff x="0" y="0"/>
          <a:chExt cx="0" cy="0"/>
        </a:xfrm>
      </p:grpSpPr>
      <p:sp>
        <p:nvSpPr>
          <p:cNvPr id="740" name="Google Shape;740;p108"/>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1" name="Google Shape;741;p108"/>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42" name="Google Shape;742;p108"/>
          <p:cNvSpPr/>
          <p:nvPr/>
        </p:nvSpPr>
        <p:spPr>
          <a:xfrm>
            <a:off x="3269390" y="525518"/>
            <a:ext cx="5671986" cy="4062143"/>
          </a:xfrm>
          <a:prstGeom prst="rect">
            <a:avLst/>
          </a:prstGeom>
          <a:solidFill>
            <a:schemeClr val="lt1"/>
          </a:solidFill>
          <a:ln w="12700" cap="flat" cmpd="sng">
            <a:solidFill>
              <a:srgbClr val="B977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Verdana"/>
              <a:ea typeface="Verdana"/>
              <a:cs typeface="Verdana"/>
              <a:sym typeface="Verdana"/>
            </a:endParaRPr>
          </a:p>
        </p:txBody>
      </p:sp>
      <p:sp>
        <p:nvSpPr>
          <p:cNvPr id="743" name="Google Shape;743;p108"/>
          <p:cNvSpPr>
            <a:spLocks noGrp="1"/>
          </p:cNvSpPr>
          <p:nvPr>
            <p:ph type="media" idx="2"/>
          </p:nvPr>
        </p:nvSpPr>
        <p:spPr>
          <a:xfrm>
            <a:off x="3269595" y="524882"/>
            <a:ext cx="5671309" cy="4063078"/>
          </a:xfrm>
          <a:prstGeom prst="rect">
            <a:avLst/>
          </a:prstGeom>
          <a:noFill/>
          <a:ln>
            <a:noFill/>
          </a:ln>
        </p:spPr>
        <p:txBody>
          <a:bodyPr spcFirstLastPara="1" wrap="square" lIns="68575" tIns="34275" rIns="68575" bIns="34275" anchor="t" anchorCtr="0">
            <a:noAutofit/>
          </a:bodyPr>
          <a:lstStyle>
            <a:lvl1pPr marR="0" lvl="0" algn="ctr" rtl="0">
              <a:lnSpc>
                <a:spcPct val="90000"/>
              </a:lnSpc>
              <a:spcBef>
                <a:spcPts val="750"/>
              </a:spcBef>
              <a:spcAft>
                <a:spcPts val="0"/>
              </a:spcAft>
              <a:buClr>
                <a:srgbClr val="333333"/>
              </a:buClr>
              <a:buSzPts val="3000"/>
              <a:buFont typeface="Arial"/>
              <a:buNone/>
              <a:defRPr sz="30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44" name="Google Shape;744;p108"/>
          <p:cNvSpPr txBox="1">
            <a:spLocks noGrp="1"/>
          </p:cNvSpPr>
          <p:nvPr>
            <p:ph type="body" idx="1"/>
          </p:nvPr>
        </p:nvSpPr>
        <p:spPr>
          <a:xfrm>
            <a:off x="386182" y="1459040"/>
            <a:ext cx="2720089" cy="2111155"/>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50"/>
              </a:spcBef>
              <a:spcAft>
                <a:spcPts val="0"/>
              </a:spcAft>
              <a:buClr>
                <a:srgbClr val="333333"/>
              </a:buClr>
              <a:buSzPts val="1500"/>
              <a:buNone/>
              <a:defRPr sz="1500">
                <a:solidFill>
                  <a:srgbClr val="333333"/>
                </a:solidFill>
              </a:defRPr>
            </a:lvl1pPr>
            <a:lvl2pPr marL="914400" lvl="1" indent="-228600" algn="l">
              <a:lnSpc>
                <a:spcPct val="90000"/>
              </a:lnSpc>
              <a:spcBef>
                <a:spcPts val="375"/>
              </a:spcBef>
              <a:spcAft>
                <a:spcPts val="0"/>
              </a:spcAft>
              <a:buClr>
                <a:srgbClr val="333333"/>
              </a:buClr>
              <a:buSzPts val="1800"/>
              <a:buNone/>
              <a:defRPr/>
            </a:lvl2pPr>
            <a:lvl3pPr marL="1371600" lvl="2" indent="-228600" algn="l">
              <a:lnSpc>
                <a:spcPct val="90000"/>
              </a:lnSpc>
              <a:spcBef>
                <a:spcPts val="375"/>
              </a:spcBef>
              <a:spcAft>
                <a:spcPts val="0"/>
              </a:spcAft>
              <a:buClr>
                <a:srgbClr val="333333"/>
              </a:buClr>
              <a:buSzPts val="1500"/>
              <a:buNone/>
              <a:defRPr/>
            </a:lvl3pPr>
            <a:lvl4pPr marL="1828800" lvl="3" indent="-228600" algn="l">
              <a:lnSpc>
                <a:spcPct val="90000"/>
              </a:lnSpc>
              <a:spcBef>
                <a:spcPts val="375"/>
              </a:spcBef>
              <a:spcAft>
                <a:spcPts val="0"/>
              </a:spcAft>
              <a:buClr>
                <a:srgbClr val="333333"/>
              </a:buClr>
              <a:buSzPts val="1400"/>
              <a:buNone/>
              <a:defRPr/>
            </a:lvl4pPr>
            <a:lvl5pPr marL="2286000" lvl="4" indent="-228600" algn="l">
              <a:lnSpc>
                <a:spcPct val="90000"/>
              </a:lnSpc>
              <a:spcBef>
                <a:spcPts val="375"/>
              </a:spcBef>
              <a:spcAft>
                <a:spcPts val="0"/>
              </a:spcAft>
              <a:buClr>
                <a:srgbClr val="333333"/>
              </a:buClr>
              <a:buSzPts val="1400"/>
              <a:buNone/>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45" name="Google Shape;745;p108"/>
          <p:cNvSpPr/>
          <p:nvPr/>
        </p:nvSpPr>
        <p:spPr>
          <a:xfrm>
            <a:off x="3269390" y="524925"/>
            <a:ext cx="5671603" cy="4062826"/>
          </a:xfrm>
          <a:prstGeom prst="rect">
            <a:avLst/>
          </a:prstGeom>
          <a:noFill/>
          <a:ln w="127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Verdana"/>
              <a:ea typeface="Verdana"/>
              <a:cs typeface="Verdana"/>
              <a:sym typeface="Verdana"/>
            </a:endParaRPr>
          </a:p>
        </p:txBody>
      </p:sp>
      <p:sp>
        <p:nvSpPr>
          <p:cNvPr id="746" name="Google Shape;746;p108"/>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747" name="Google Shape;747;p108"/>
          <p:cNvGrpSpPr/>
          <p:nvPr/>
        </p:nvGrpSpPr>
        <p:grpSpPr>
          <a:xfrm>
            <a:off x="-26790" y="-21432"/>
            <a:ext cx="9171844" cy="5165108"/>
            <a:chOff x="-35720" y="-28576"/>
            <a:chExt cx="12229125" cy="6886810"/>
          </a:xfrm>
        </p:grpSpPr>
        <p:pic>
          <p:nvPicPr>
            <p:cNvPr id="748" name="Google Shape;748;p108"/>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749" name="Google Shape;749;p108"/>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750" name="Google Shape;750;p108"/>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751" name="Google Shape;751;p108"/>
          <p:cNvGrpSpPr/>
          <p:nvPr/>
        </p:nvGrpSpPr>
        <p:grpSpPr>
          <a:xfrm>
            <a:off x="-16074" y="-16073"/>
            <a:ext cx="9160074" cy="5159573"/>
            <a:chOff x="-21432" y="-21431"/>
            <a:chExt cx="12213432" cy="6879431"/>
          </a:xfrm>
        </p:grpSpPr>
        <p:grpSp>
          <p:nvGrpSpPr>
            <p:cNvPr id="752" name="Google Shape;752;p108"/>
            <p:cNvGrpSpPr/>
            <p:nvPr/>
          </p:nvGrpSpPr>
          <p:grpSpPr>
            <a:xfrm>
              <a:off x="-21432" y="-21431"/>
              <a:ext cx="12213432" cy="6879431"/>
              <a:chOff x="-21432" y="-21431"/>
              <a:chExt cx="12213432" cy="6879431"/>
            </a:xfrm>
          </p:grpSpPr>
          <p:pic>
            <p:nvPicPr>
              <p:cNvPr id="753" name="Google Shape;753;p108"/>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754" name="Google Shape;754;p108"/>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755" name="Google Shape;755;p108"/>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756" name="Google Shape;756;p108"/>
          <p:cNvGrpSpPr/>
          <p:nvPr/>
        </p:nvGrpSpPr>
        <p:grpSpPr>
          <a:xfrm>
            <a:off x="-21432" y="-16074"/>
            <a:ext cx="9165431" cy="5159574"/>
            <a:chOff x="-28575" y="-21432"/>
            <a:chExt cx="12220574" cy="6879432"/>
          </a:xfrm>
        </p:grpSpPr>
        <p:grpSp>
          <p:nvGrpSpPr>
            <p:cNvPr id="757" name="Google Shape;757;p108"/>
            <p:cNvGrpSpPr/>
            <p:nvPr/>
          </p:nvGrpSpPr>
          <p:grpSpPr>
            <a:xfrm>
              <a:off x="-28575" y="-21432"/>
              <a:ext cx="12220574" cy="6879432"/>
              <a:chOff x="-28575" y="-21432"/>
              <a:chExt cx="12220574" cy="6879432"/>
            </a:xfrm>
          </p:grpSpPr>
          <p:pic>
            <p:nvPicPr>
              <p:cNvPr id="758" name="Google Shape;758;p108"/>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759" name="Google Shape;759;p108"/>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760" name="Google Shape;760;p108"/>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761"/>
        <p:cNvGrpSpPr/>
        <p:nvPr/>
      </p:nvGrpSpPr>
      <p:grpSpPr>
        <a:xfrm>
          <a:off x="0" y="0"/>
          <a:ext cx="0" cy="0"/>
          <a:chOff x="0" y="0"/>
          <a:chExt cx="0" cy="0"/>
        </a:xfrm>
      </p:grpSpPr>
      <p:sp>
        <p:nvSpPr>
          <p:cNvPr id="762" name="Google Shape;762;p109"/>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63" name="Google Shape;763;p109"/>
          <p:cNvSpPr txBox="1">
            <a:spLocks noGrp="1"/>
          </p:cNvSpPr>
          <p:nvPr>
            <p:ph type="body" idx="1"/>
          </p:nvPr>
        </p:nvSpPr>
        <p:spPr>
          <a:xfrm>
            <a:off x="649111" y="3285568"/>
            <a:ext cx="4011215" cy="251222"/>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50"/>
              </a:spcBef>
              <a:spcAft>
                <a:spcPts val="0"/>
              </a:spcAft>
              <a:buClr>
                <a:schemeClr val="lt1"/>
              </a:buClr>
              <a:buSzPts val="1100"/>
              <a:buNone/>
              <a:defRPr sz="1100">
                <a:solidFill>
                  <a:schemeClr val="lt1"/>
                </a:solidFill>
              </a:defRPr>
            </a:lvl1pPr>
            <a:lvl2pPr marL="914400" lvl="1" indent="-228600" algn="l">
              <a:lnSpc>
                <a:spcPct val="90000"/>
              </a:lnSpc>
              <a:spcBef>
                <a:spcPts val="375"/>
              </a:spcBef>
              <a:spcAft>
                <a:spcPts val="0"/>
              </a:spcAft>
              <a:buClr>
                <a:srgbClr val="333333"/>
              </a:buClr>
              <a:buSzPts val="800"/>
              <a:buNone/>
              <a:defRPr sz="800"/>
            </a:lvl2pPr>
            <a:lvl3pPr marL="1371600" lvl="2" indent="-228600" algn="l">
              <a:lnSpc>
                <a:spcPct val="90000"/>
              </a:lnSpc>
              <a:spcBef>
                <a:spcPts val="375"/>
              </a:spcBef>
              <a:spcAft>
                <a:spcPts val="0"/>
              </a:spcAft>
              <a:buClr>
                <a:srgbClr val="333333"/>
              </a:buClr>
              <a:buSzPts val="800"/>
              <a:buNone/>
              <a:defRPr sz="800"/>
            </a:lvl3pPr>
            <a:lvl4pPr marL="1828800" lvl="3" indent="-228600" algn="l">
              <a:lnSpc>
                <a:spcPct val="90000"/>
              </a:lnSpc>
              <a:spcBef>
                <a:spcPts val="375"/>
              </a:spcBef>
              <a:spcAft>
                <a:spcPts val="0"/>
              </a:spcAft>
              <a:buClr>
                <a:srgbClr val="333333"/>
              </a:buClr>
              <a:buSzPts val="800"/>
              <a:buNone/>
              <a:defRPr sz="800"/>
            </a:lvl4pPr>
            <a:lvl5pPr marL="2286000" lvl="4" indent="-228600" algn="l">
              <a:lnSpc>
                <a:spcPct val="90000"/>
              </a:lnSpc>
              <a:spcBef>
                <a:spcPts val="375"/>
              </a:spcBef>
              <a:spcAft>
                <a:spcPts val="0"/>
              </a:spcAft>
              <a:buClr>
                <a:srgbClr val="333333"/>
              </a:buClr>
              <a:buSzPts val="800"/>
              <a:buNone/>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64" name="Google Shape;764;p109"/>
          <p:cNvSpPr txBox="1">
            <a:spLocks noGrp="1"/>
          </p:cNvSpPr>
          <p:nvPr>
            <p:ph type="body" idx="2"/>
          </p:nvPr>
        </p:nvSpPr>
        <p:spPr>
          <a:xfrm>
            <a:off x="649110" y="3525874"/>
            <a:ext cx="4011215" cy="251222"/>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750"/>
              </a:spcBef>
              <a:spcAft>
                <a:spcPts val="0"/>
              </a:spcAft>
              <a:buClr>
                <a:schemeClr val="lt1"/>
              </a:buClr>
              <a:buSzPts val="1100"/>
              <a:buNone/>
              <a:defRPr sz="1100">
                <a:solidFill>
                  <a:schemeClr val="lt1"/>
                </a:solidFill>
              </a:defRPr>
            </a:lvl1pPr>
            <a:lvl2pPr marL="914400" lvl="1" indent="-228600" algn="l">
              <a:lnSpc>
                <a:spcPct val="90000"/>
              </a:lnSpc>
              <a:spcBef>
                <a:spcPts val="375"/>
              </a:spcBef>
              <a:spcAft>
                <a:spcPts val="0"/>
              </a:spcAft>
              <a:buClr>
                <a:srgbClr val="333333"/>
              </a:buClr>
              <a:buSzPts val="800"/>
              <a:buNone/>
              <a:defRPr sz="800"/>
            </a:lvl2pPr>
            <a:lvl3pPr marL="1371600" lvl="2" indent="-228600" algn="l">
              <a:lnSpc>
                <a:spcPct val="90000"/>
              </a:lnSpc>
              <a:spcBef>
                <a:spcPts val="375"/>
              </a:spcBef>
              <a:spcAft>
                <a:spcPts val="0"/>
              </a:spcAft>
              <a:buClr>
                <a:srgbClr val="333333"/>
              </a:buClr>
              <a:buSzPts val="800"/>
              <a:buNone/>
              <a:defRPr sz="800"/>
            </a:lvl3pPr>
            <a:lvl4pPr marL="1828800" lvl="3" indent="-228600" algn="l">
              <a:lnSpc>
                <a:spcPct val="90000"/>
              </a:lnSpc>
              <a:spcBef>
                <a:spcPts val="375"/>
              </a:spcBef>
              <a:spcAft>
                <a:spcPts val="0"/>
              </a:spcAft>
              <a:buClr>
                <a:srgbClr val="333333"/>
              </a:buClr>
              <a:buSzPts val="800"/>
              <a:buNone/>
              <a:defRPr sz="800"/>
            </a:lvl4pPr>
            <a:lvl5pPr marL="2286000" lvl="4" indent="-228600" algn="l">
              <a:lnSpc>
                <a:spcPct val="90000"/>
              </a:lnSpc>
              <a:spcBef>
                <a:spcPts val="375"/>
              </a:spcBef>
              <a:spcAft>
                <a:spcPts val="0"/>
              </a:spcAft>
              <a:buClr>
                <a:srgbClr val="333333"/>
              </a:buClr>
              <a:buSzPts val="800"/>
              <a:buNone/>
              <a:defRPr sz="800"/>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65" name="Google Shape;765;p109"/>
          <p:cNvSpPr txBox="1">
            <a:spLocks noGrp="1"/>
          </p:cNvSpPr>
          <p:nvPr>
            <p:ph type="title"/>
          </p:nvPr>
        </p:nvSpPr>
        <p:spPr>
          <a:xfrm>
            <a:off x="644677" y="2770979"/>
            <a:ext cx="4006123" cy="512265"/>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chemeClr val="lt1"/>
              </a:buClr>
              <a:buSzPts val="1800"/>
              <a:buFont typeface="Verdana"/>
              <a:buNone/>
              <a:defRPr sz="1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7_Title Only">
  <p:cSld name="27_Title Only">
    <p:spTree>
      <p:nvGrpSpPr>
        <p:cNvPr id="1" name="Shape 766"/>
        <p:cNvGrpSpPr/>
        <p:nvPr/>
      </p:nvGrpSpPr>
      <p:grpSpPr>
        <a:xfrm>
          <a:off x="0" y="0"/>
          <a:ext cx="0" cy="0"/>
          <a:chOff x="0" y="0"/>
          <a:chExt cx="0" cy="0"/>
        </a:xfrm>
      </p:grpSpPr>
      <p:sp>
        <p:nvSpPr>
          <p:cNvPr id="767" name="Google Shape;767;p110"/>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68" name="Google Shape;768;p11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769" name="Google Shape;769;p110"/>
          <p:cNvGrpSpPr/>
          <p:nvPr/>
        </p:nvGrpSpPr>
        <p:grpSpPr>
          <a:xfrm>
            <a:off x="-8574" y="-8573"/>
            <a:ext cx="9152574" cy="5152073"/>
            <a:chOff x="-11432" y="-11431"/>
            <a:chExt cx="12203432" cy="6869431"/>
          </a:xfrm>
        </p:grpSpPr>
        <p:pic>
          <p:nvPicPr>
            <p:cNvPr id="770" name="Google Shape;770;p110"/>
            <p:cNvPicPr preferRelativeResize="0"/>
            <p:nvPr/>
          </p:nvPicPr>
          <p:blipFill rotWithShape="1">
            <a:blip r:embed="rId2">
              <a:alphaModFix/>
            </a:blip>
            <a:srcRect/>
            <a:stretch/>
          </p:blipFill>
          <p:spPr>
            <a:xfrm>
              <a:off x="7924800" y="6339633"/>
              <a:ext cx="4267200" cy="518367"/>
            </a:xfrm>
            <a:prstGeom prst="rect">
              <a:avLst/>
            </a:prstGeom>
            <a:noFill/>
            <a:ln>
              <a:noFill/>
            </a:ln>
          </p:spPr>
        </p:pic>
        <p:pic>
          <p:nvPicPr>
            <p:cNvPr id="771" name="Google Shape;771;p110"/>
            <p:cNvPicPr preferRelativeResize="0"/>
            <p:nvPr/>
          </p:nvPicPr>
          <p:blipFill rotWithShape="1">
            <a:blip r:embed="rId3">
              <a:alphaModFix/>
            </a:blip>
            <a:srcRect t="-15338"/>
            <a:stretch/>
          </p:blipFill>
          <p:spPr>
            <a:xfrm rot="10800000">
              <a:off x="-11432" y="-11431"/>
              <a:ext cx="1138611" cy="377189"/>
            </a:xfrm>
            <a:prstGeom prst="rect">
              <a:avLst/>
            </a:prstGeom>
            <a:noFill/>
            <a:ln>
              <a:noFill/>
            </a:ln>
          </p:spPr>
        </p:pic>
        <p:pic>
          <p:nvPicPr>
            <p:cNvPr id="772" name="Google Shape;772;p110"/>
            <p:cNvPicPr preferRelativeResize="0"/>
            <p:nvPr/>
          </p:nvPicPr>
          <p:blipFill rotWithShape="1">
            <a:blip r:embed="rId4">
              <a:alphaModFix/>
            </a:blip>
            <a:srcRect/>
            <a:stretch/>
          </p:blipFill>
          <p:spPr>
            <a:xfrm>
              <a:off x="11021261" y="6467757"/>
              <a:ext cx="901797" cy="235697"/>
            </a:xfrm>
            <a:prstGeom prst="rect">
              <a:avLst/>
            </a:prstGeom>
            <a:noFill/>
            <a:ln>
              <a:noFill/>
            </a:ln>
          </p:spPr>
        </p:pic>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_Quote Slide with Single Picture">
  <p:cSld name="1_Quote Slide with Single Picture">
    <p:spTree>
      <p:nvGrpSpPr>
        <p:cNvPr id="1" name="Shape 773"/>
        <p:cNvGrpSpPr/>
        <p:nvPr/>
      </p:nvGrpSpPr>
      <p:grpSpPr>
        <a:xfrm>
          <a:off x="0" y="0"/>
          <a:ext cx="0" cy="0"/>
          <a:chOff x="0" y="0"/>
          <a:chExt cx="0" cy="0"/>
        </a:xfrm>
      </p:grpSpPr>
      <p:sp>
        <p:nvSpPr>
          <p:cNvPr id="774" name="Google Shape;774;p111"/>
          <p:cNvSpPr>
            <a:spLocks noGrp="1"/>
          </p:cNvSpPr>
          <p:nvPr>
            <p:ph type="pic" idx="2"/>
          </p:nvPr>
        </p:nvSpPr>
        <p:spPr>
          <a:xfrm>
            <a:off x="0" y="0"/>
            <a:ext cx="9144000" cy="5143500"/>
          </a:xfrm>
          <a:prstGeom prst="rect">
            <a:avLst/>
          </a:prstGeom>
          <a:solidFill>
            <a:srgbClr val="7F7F7F"/>
          </a:solidFill>
          <a:ln>
            <a:noFill/>
          </a:ln>
        </p:spPr>
        <p:txBody>
          <a:bodyPr spcFirstLastPara="1" wrap="square" lIns="68575" tIns="34275" rIns="68575" bIns="34275" anchor="t" anchorCtr="0">
            <a:noAutofit/>
          </a:bodyPr>
          <a:lstStyle>
            <a:lvl1pPr marR="0" lvl="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75" name="Google Shape;775;p111"/>
          <p:cNvSpPr/>
          <p:nvPr/>
        </p:nvSpPr>
        <p:spPr>
          <a:xfrm>
            <a:off x="0" y="1802503"/>
            <a:ext cx="9144000" cy="1500675"/>
          </a:xfrm>
          <a:prstGeom prst="rect">
            <a:avLst/>
          </a:prstGeom>
          <a:solidFill>
            <a:srgbClr val="121212">
              <a:alpha val="88235"/>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dk1"/>
              </a:solidFill>
              <a:latin typeface="Verdana"/>
              <a:ea typeface="Verdana"/>
              <a:cs typeface="Verdana"/>
              <a:sym typeface="Verdan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Page">
  <p:cSld name="Title Page">
    <p:spTree>
      <p:nvGrpSpPr>
        <p:cNvPr id="1" name="Shape 8277"/>
        <p:cNvGrpSpPr/>
        <p:nvPr/>
      </p:nvGrpSpPr>
      <p:grpSpPr>
        <a:xfrm>
          <a:off x="0" y="0"/>
          <a:ext cx="0" cy="0"/>
          <a:chOff x="0" y="0"/>
          <a:chExt cx="0" cy="0"/>
        </a:xfrm>
      </p:grpSpPr>
      <p:pic>
        <p:nvPicPr>
          <p:cNvPr id="8278" name="Google Shape;8278;g7c97891937_2_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8279" name="Google Shape;8279;g7c97891937_2_5"/>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280" name="Google Shape;8280;g7c97891937_2_5"/>
          <p:cNvSpPr txBox="1">
            <a:spLocks noGrp="1"/>
          </p:cNvSpPr>
          <p:nvPr>
            <p:ph type="body" idx="1"/>
          </p:nvPr>
        </p:nvSpPr>
        <p:spPr>
          <a:xfrm>
            <a:off x="1193766" y="3926123"/>
            <a:ext cx="4011300" cy="251325"/>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chemeClr val="lt1"/>
              </a:buClr>
              <a:buSzPts val="1100"/>
              <a:buNone/>
              <a:defRPr sz="1100">
                <a:solidFill>
                  <a:schemeClr val="lt1"/>
                </a:solidFill>
              </a:defRPr>
            </a:lvl1pPr>
            <a:lvl2pPr marL="914400" lvl="1" indent="-228600" algn="l">
              <a:lnSpc>
                <a:spcPct val="100000"/>
              </a:lnSpc>
              <a:spcBef>
                <a:spcPts val="400"/>
              </a:spcBef>
              <a:spcAft>
                <a:spcPts val="0"/>
              </a:spcAft>
              <a:buClr>
                <a:srgbClr val="333333"/>
              </a:buClr>
              <a:buSzPts val="800"/>
              <a:buNone/>
              <a:defRPr sz="800"/>
            </a:lvl2pPr>
            <a:lvl3pPr marL="1371600" lvl="2" indent="-228600" algn="l">
              <a:lnSpc>
                <a:spcPct val="100000"/>
              </a:lnSpc>
              <a:spcBef>
                <a:spcPts val="400"/>
              </a:spcBef>
              <a:spcAft>
                <a:spcPts val="0"/>
              </a:spcAft>
              <a:buClr>
                <a:srgbClr val="333333"/>
              </a:buClr>
              <a:buSzPts val="800"/>
              <a:buNone/>
              <a:defRPr sz="800"/>
            </a:lvl3pPr>
            <a:lvl4pPr marL="1828800" lvl="3" indent="-228600" algn="l">
              <a:lnSpc>
                <a:spcPct val="100000"/>
              </a:lnSpc>
              <a:spcBef>
                <a:spcPts val="400"/>
              </a:spcBef>
              <a:spcAft>
                <a:spcPts val="0"/>
              </a:spcAft>
              <a:buClr>
                <a:srgbClr val="333333"/>
              </a:buClr>
              <a:buSzPts val="800"/>
              <a:buNone/>
              <a:defRPr sz="800"/>
            </a:lvl4pPr>
            <a:lvl5pPr marL="2286000" lvl="4" indent="-228600" algn="l">
              <a:lnSpc>
                <a:spcPct val="100000"/>
              </a:lnSpc>
              <a:spcBef>
                <a:spcPts val="400"/>
              </a:spcBef>
              <a:spcAft>
                <a:spcPts val="0"/>
              </a:spcAft>
              <a:buClr>
                <a:srgbClr val="333333"/>
              </a:buClr>
              <a:buSzPts val="800"/>
              <a:buNone/>
              <a:defRPr sz="8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281" name="Google Shape;8281;g7c97891937_2_5"/>
          <p:cNvSpPr txBox="1">
            <a:spLocks noGrp="1"/>
          </p:cNvSpPr>
          <p:nvPr>
            <p:ph type="body" idx="2"/>
          </p:nvPr>
        </p:nvSpPr>
        <p:spPr>
          <a:xfrm>
            <a:off x="1193765" y="4406087"/>
            <a:ext cx="4011300" cy="251325"/>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chemeClr val="lt1"/>
              </a:buClr>
              <a:buSzPts val="1100"/>
              <a:buNone/>
              <a:defRPr sz="1100" i="1">
                <a:solidFill>
                  <a:schemeClr val="lt1"/>
                </a:solidFill>
              </a:defRPr>
            </a:lvl1pPr>
            <a:lvl2pPr marL="914400" lvl="1" indent="-228600" algn="l">
              <a:lnSpc>
                <a:spcPct val="100000"/>
              </a:lnSpc>
              <a:spcBef>
                <a:spcPts val="400"/>
              </a:spcBef>
              <a:spcAft>
                <a:spcPts val="0"/>
              </a:spcAft>
              <a:buClr>
                <a:srgbClr val="333333"/>
              </a:buClr>
              <a:buSzPts val="800"/>
              <a:buNone/>
              <a:defRPr sz="800"/>
            </a:lvl2pPr>
            <a:lvl3pPr marL="1371600" lvl="2" indent="-228600" algn="l">
              <a:lnSpc>
                <a:spcPct val="100000"/>
              </a:lnSpc>
              <a:spcBef>
                <a:spcPts val="400"/>
              </a:spcBef>
              <a:spcAft>
                <a:spcPts val="0"/>
              </a:spcAft>
              <a:buClr>
                <a:srgbClr val="333333"/>
              </a:buClr>
              <a:buSzPts val="800"/>
              <a:buNone/>
              <a:defRPr sz="800"/>
            </a:lvl3pPr>
            <a:lvl4pPr marL="1828800" lvl="3" indent="-228600" algn="l">
              <a:lnSpc>
                <a:spcPct val="100000"/>
              </a:lnSpc>
              <a:spcBef>
                <a:spcPts val="400"/>
              </a:spcBef>
              <a:spcAft>
                <a:spcPts val="0"/>
              </a:spcAft>
              <a:buClr>
                <a:srgbClr val="333333"/>
              </a:buClr>
              <a:buSzPts val="800"/>
              <a:buNone/>
              <a:defRPr sz="800"/>
            </a:lvl4pPr>
            <a:lvl5pPr marL="2286000" lvl="4" indent="-228600" algn="l">
              <a:lnSpc>
                <a:spcPct val="100000"/>
              </a:lnSpc>
              <a:spcBef>
                <a:spcPts val="400"/>
              </a:spcBef>
              <a:spcAft>
                <a:spcPts val="0"/>
              </a:spcAft>
              <a:buClr>
                <a:srgbClr val="333333"/>
              </a:buClr>
              <a:buSzPts val="800"/>
              <a:buNone/>
              <a:defRPr sz="8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282" name="Google Shape;8282;g7c97891937_2_5"/>
          <p:cNvSpPr txBox="1">
            <a:spLocks noGrp="1"/>
          </p:cNvSpPr>
          <p:nvPr>
            <p:ph type="title"/>
          </p:nvPr>
        </p:nvSpPr>
        <p:spPr>
          <a:xfrm>
            <a:off x="1189333" y="1952693"/>
            <a:ext cx="4006125" cy="512325"/>
          </a:xfrm>
          <a:prstGeom prst="rect">
            <a:avLst/>
          </a:prstGeom>
          <a:noFill/>
          <a:ln>
            <a:noFill/>
          </a:ln>
        </p:spPr>
        <p:txBody>
          <a:bodyPr spcFirstLastPara="1" wrap="square" lIns="68575" tIns="34275" rIns="68575" bIns="34275" anchor="t" anchorCtr="0">
            <a:noAutofit/>
          </a:bodyPr>
          <a:lstStyle>
            <a:lvl1pPr lvl="0" algn="l">
              <a:lnSpc>
                <a:spcPct val="100000"/>
              </a:lnSpc>
              <a:spcBef>
                <a:spcPts val="0"/>
              </a:spcBef>
              <a:spcAft>
                <a:spcPts val="0"/>
              </a:spcAft>
              <a:buClr>
                <a:schemeClr val="lt1"/>
              </a:buClr>
              <a:buSzPts val="1800"/>
              <a:buFont typeface="verdana"/>
              <a:buNone/>
              <a:defRPr sz="18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283" name="Google Shape;8283;g7c97891937_2_5"/>
          <p:cNvSpPr txBox="1">
            <a:spLocks noGrp="1"/>
          </p:cNvSpPr>
          <p:nvPr>
            <p:ph type="body" idx="3"/>
          </p:nvPr>
        </p:nvSpPr>
        <p:spPr>
          <a:xfrm>
            <a:off x="1193766" y="3638660"/>
            <a:ext cx="4011300" cy="251325"/>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chemeClr val="lt1"/>
              </a:buClr>
              <a:buSzPts val="1100"/>
              <a:buNone/>
              <a:defRPr sz="1100">
                <a:solidFill>
                  <a:schemeClr val="lt1"/>
                </a:solidFill>
              </a:defRPr>
            </a:lvl1pPr>
            <a:lvl2pPr marL="914400" lvl="1" indent="-228600" algn="l">
              <a:lnSpc>
                <a:spcPct val="100000"/>
              </a:lnSpc>
              <a:spcBef>
                <a:spcPts val="400"/>
              </a:spcBef>
              <a:spcAft>
                <a:spcPts val="0"/>
              </a:spcAft>
              <a:buClr>
                <a:srgbClr val="333333"/>
              </a:buClr>
              <a:buSzPts val="800"/>
              <a:buNone/>
              <a:defRPr sz="800"/>
            </a:lvl2pPr>
            <a:lvl3pPr marL="1371600" lvl="2" indent="-228600" algn="l">
              <a:lnSpc>
                <a:spcPct val="100000"/>
              </a:lnSpc>
              <a:spcBef>
                <a:spcPts val="400"/>
              </a:spcBef>
              <a:spcAft>
                <a:spcPts val="0"/>
              </a:spcAft>
              <a:buClr>
                <a:srgbClr val="333333"/>
              </a:buClr>
              <a:buSzPts val="800"/>
              <a:buNone/>
              <a:defRPr sz="800"/>
            </a:lvl3pPr>
            <a:lvl4pPr marL="1828800" lvl="3" indent="-228600" algn="l">
              <a:lnSpc>
                <a:spcPct val="100000"/>
              </a:lnSpc>
              <a:spcBef>
                <a:spcPts val="400"/>
              </a:spcBef>
              <a:spcAft>
                <a:spcPts val="0"/>
              </a:spcAft>
              <a:buClr>
                <a:srgbClr val="333333"/>
              </a:buClr>
              <a:buSzPts val="800"/>
              <a:buNone/>
              <a:defRPr sz="800"/>
            </a:lvl4pPr>
            <a:lvl5pPr marL="2286000" lvl="4" indent="-228600" algn="l">
              <a:lnSpc>
                <a:spcPct val="100000"/>
              </a:lnSpc>
              <a:spcBef>
                <a:spcPts val="400"/>
              </a:spcBef>
              <a:spcAft>
                <a:spcPts val="0"/>
              </a:spcAft>
              <a:buClr>
                <a:srgbClr val="333333"/>
              </a:buClr>
              <a:buSzPts val="800"/>
              <a:buNone/>
              <a:defRPr sz="8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284" name="Google Shape;8284;g7c97891937_2_5"/>
          <p:cNvSpPr txBox="1">
            <a:spLocks noGrp="1"/>
          </p:cNvSpPr>
          <p:nvPr>
            <p:ph type="body" idx="4"/>
          </p:nvPr>
        </p:nvSpPr>
        <p:spPr>
          <a:xfrm>
            <a:off x="1193766" y="3071501"/>
            <a:ext cx="4011300" cy="251325"/>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chemeClr val="lt1"/>
              </a:buClr>
              <a:buSzPts val="1400"/>
              <a:buNone/>
              <a:defRPr sz="1400">
                <a:solidFill>
                  <a:schemeClr val="lt1"/>
                </a:solidFill>
              </a:defRPr>
            </a:lvl1pPr>
            <a:lvl2pPr marL="914400" lvl="1" indent="-228600" algn="l">
              <a:lnSpc>
                <a:spcPct val="100000"/>
              </a:lnSpc>
              <a:spcBef>
                <a:spcPts val="400"/>
              </a:spcBef>
              <a:spcAft>
                <a:spcPts val="0"/>
              </a:spcAft>
              <a:buClr>
                <a:srgbClr val="333333"/>
              </a:buClr>
              <a:buSzPts val="800"/>
              <a:buNone/>
              <a:defRPr sz="800"/>
            </a:lvl2pPr>
            <a:lvl3pPr marL="1371600" lvl="2" indent="-228600" algn="l">
              <a:lnSpc>
                <a:spcPct val="100000"/>
              </a:lnSpc>
              <a:spcBef>
                <a:spcPts val="400"/>
              </a:spcBef>
              <a:spcAft>
                <a:spcPts val="0"/>
              </a:spcAft>
              <a:buClr>
                <a:srgbClr val="333333"/>
              </a:buClr>
              <a:buSzPts val="800"/>
              <a:buNone/>
              <a:defRPr sz="800"/>
            </a:lvl3pPr>
            <a:lvl4pPr marL="1828800" lvl="3" indent="-228600" algn="l">
              <a:lnSpc>
                <a:spcPct val="100000"/>
              </a:lnSpc>
              <a:spcBef>
                <a:spcPts val="400"/>
              </a:spcBef>
              <a:spcAft>
                <a:spcPts val="0"/>
              </a:spcAft>
              <a:buClr>
                <a:srgbClr val="333333"/>
              </a:buClr>
              <a:buSzPts val="800"/>
              <a:buNone/>
              <a:defRPr sz="800"/>
            </a:lvl4pPr>
            <a:lvl5pPr marL="2286000" lvl="4" indent="-228600" algn="l">
              <a:lnSpc>
                <a:spcPct val="100000"/>
              </a:lnSpc>
              <a:spcBef>
                <a:spcPts val="400"/>
              </a:spcBef>
              <a:spcAft>
                <a:spcPts val="0"/>
              </a:spcAft>
              <a:buClr>
                <a:srgbClr val="333333"/>
              </a:buClr>
              <a:buSzPts val="800"/>
              <a:buNone/>
              <a:defRPr sz="8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nfidentiatlity">
  <p:cSld name="Confidentiatlity">
    <p:spTree>
      <p:nvGrpSpPr>
        <p:cNvPr id="1" name="Shape 8285"/>
        <p:cNvGrpSpPr/>
        <p:nvPr/>
      </p:nvGrpSpPr>
      <p:grpSpPr>
        <a:xfrm>
          <a:off x="0" y="0"/>
          <a:ext cx="0" cy="0"/>
          <a:chOff x="0" y="0"/>
          <a:chExt cx="0" cy="0"/>
        </a:xfrm>
      </p:grpSpPr>
      <p:sp>
        <p:nvSpPr>
          <p:cNvPr id="8286" name="Google Shape;8286;g7c97891937_2_13"/>
          <p:cNvSpPr/>
          <p:nvPr/>
        </p:nvSpPr>
        <p:spPr>
          <a:xfrm>
            <a:off x="0" y="0"/>
            <a:ext cx="9144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8287" name="Google Shape;8287;g7c97891937_2_13"/>
          <p:cNvSpPr/>
          <p:nvPr/>
        </p:nvSpPr>
        <p:spPr>
          <a:xfrm>
            <a:off x="228601" y="1927344"/>
            <a:ext cx="8713800" cy="888750"/>
          </a:xfrm>
          <a:prstGeom prst="rect">
            <a:avLst/>
          </a:prstGeom>
          <a:noFill/>
          <a:ln>
            <a:noFill/>
          </a:ln>
        </p:spPr>
        <p:txBody>
          <a:bodyPr spcFirstLastPara="1" wrap="square" lIns="57150" tIns="28575" rIns="57150" bIns="28575" anchor="t" anchorCtr="0">
            <a:noAutofit/>
          </a:bodyPr>
          <a:lstStyle/>
          <a:p>
            <a:pPr marL="0" marR="0" lvl="0" indent="0" algn="l" rtl="0">
              <a:lnSpc>
                <a:spcPct val="100000"/>
              </a:lnSpc>
              <a:spcBef>
                <a:spcPts val="0"/>
              </a:spcBef>
              <a:spcAft>
                <a:spcPts val="0"/>
              </a:spcAft>
              <a:buClr>
                <a:srgbClr val="FFFFFF"/>
              </a:buClr>
              <a:buSzPts val="1800"/>
              <a:buFont typeface="Verdana"/>
              <a:buNone/>
            </a:pPr>
            <a:r>
              <a:rPr lang="en-US" sz="1800" b="0" i="0" u="none" strike="noStrike" cap="none">
                <a:solidFill>
                  <a:srgbClr val="FFFFFF"/>
                </a:solidFill>
                <a:latin typeface="Verdana"/>
                <a:ea typeface="Verdana"/>
                <a:cs typeface="Verdana"/>
                <a:sym typeface="Verdana"/>
              </a:rPr>
              <a:t>The following information is confidential information of TIBCO Software Inc. Use, duplication, transmission, or republication for any purpose without the prior written consent of TIBCO is expressly prohibited.</a:t>
            </a:r>
            <a:endParaRPr sz="1100" b="0" i="0" u="none" strike="noStrike" cap="none">
              <a:solidFill>
                <a:srgbClr val="000000"/>
              </a:solidFill>
              <a:latin typeface="Arial"/>
              <a:ea typeface="Arial"/>
              <a:cs typeface="Arial"/>
              <a:sym typeface="Arial"/>
            </a:endParaRPr>
          </a:p>
        </p:txBody>
      </p:sp>
      <p:sp>
        <p:nvSpPr>
          <p:cNvPr id="8288" name="Google Shape;8288;g7c97891937_2_13"/>
          <p:cNvSpPr/>
          <p:nvPr/>
        </p:nvSpPr>
        <p:spPr>
          <a:xfrm>
            <a:off x="209551" y="82562"/>
            <a:ext cx="2286900" cy="34627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CONFIDENTIALITY</a:t>
            </a:r>
            <a:endParaRPr sz="1100" b="0" i="0" u="none" strike="noStrike" cap="none">
              <a:solidFill>
                <a:srgbClr val="000000"/>
              </a:solidFill>
              <a:latin typeface="Arial"/>
              <a:ea typeface="Arial"/>
              <a:cs typeface="Arial"/>
              <a:sym typeface="Arial"/>
            </a:endParaRPr>
          </a:p>
        </p:txBody>
      </p:sp>
      <p:pic>
        <p:nvPicPr>
          <p:cNvPr id="8289" name="Google Shape;8289;g7c97891937_2_13"/>
          <p:cNvPicPr preferRelativeResize="0"/>
          <p:nvPr/>
        </p:nvPicPr>
        <p:blipFill rotWithShape="1">
          <a:blip r:embed="rId2">
            <a:alphaModFix/>
          </a:blip>
          <a:srcRect/>
          <a:stretch/>
        </p:blipFill>
        <p:spPr>
          <a:xfrm>
            <a:off x="8265946" y="4850818"/>
            <a:ext cx="676349" cy="1767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Blue" type="blank">
  <p:cSld name="BLANK">
    <p:spTree>
      <p:nvGrpSpPr>
        <p:cNvPr id="1" name="Shape 48"/>
        <p:cNvGrpSpPr/>
        <p:nvPr/>
      </p:nvGrpSpPr>
      <p:grpSpPr>
        <a:xfrm>
          <a:off x="0" y="0"/>
          <a:ext cx="0" cy="0"/>
          <a:chOff x="0" y="0"/>
          <a:chExt cx="0" cy="0"/>
        </a:xfrm>
      </p:grpSpPr>
      <p:sp>
        <p:nvSpPr>
          <p:cNvPr id="49" name="Google Shape;49;p69"/>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50" name="Google Shape;50;p69"/>
          <p:cNvGrpSpPr/>
          <p:nvPr/>
        </p:nvGrpSpPr>
        <p:grpSpPr>
          <a:xfrm>
            <a:off x="-26790" y="-21432"/>
            <a:ext cx="9171844" cy="5165108"/>
            <a:chOff x="-35720" y="-28576"/>
            <a:chExt cx="12229125" cy="6886810"/>
          </a:xfrm>
        </p:grpSpPr>
        <p:pic>
          <p:nvPicPr>
            <p:cNvPr id="51" name="Google Shape;51;p69"/>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52" name="Google Shape;52;p69"/>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53" name="Google Shape;53;p69"/>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54" name="Google Shape;54;p69"/>
          <p:cNvGrpSpPr/>
          <p:nvPr/>
        </p:nvGrpSpPr>
        <p:grpSpPr>
          <a:xfrm>
            <a:off x="-16074" y="-16073"/>
            <a:ext cx="9160074" cy="5159573"/>
            <a:chOff x="-21432" y="-21431"/>
            <a:chExt cx="12213432" cy="6879431"/>
          </a:xfrm>
        </p:grpSpPr>
        <p:grpSp>
          <p:nvGrpSpPr>
            <p:cNvPr id="55" name="Google Shape;55;p69"/>
            <p:cNvGrpSpPr/>
            <p:nvPr/>
          </p:nvGrpSpPr>
          <p:grpSpPr>
            <a:xfrm>
              <a:off x="-21432" y="-21431"/>
              <a:ext cx="12213432" cy="6879431"/>
              <a:chOff x="-21432" y="-21431"/>
              <a:chExt cx="12213432" cy="6879431"/>
            </a:xfrm>
          </p:grpSpPr>
          <p:pic>
            <p:nvPicPr>
              <p:cNvPr id="56" name="Google Shape;56;p69"/>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57" name="Google Shape;57;p69"/>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58" name="Google Shape;58;p69"/>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59" name="Google Shape;59;p69"/>
          <p:cNvGrpSpPr/>
          <p:nvPr/>
        </p:nvGrpSpPr>
        <p:grpSpPr>
          <a:xfrm>
            <a:off x="-21432" y="-16074"/>
            <a:ext cx="9165431" cy="5159574"/>
            <a:chOff x="-28575" y="-21432"/>
            <a:chExt cx="12220574" cy="6879432"/>
          </a:xfrm>
        </p:grpSpPr>
        <p:grpSp>
          <p:nvGrpSpPr>
            <p:cNvPr id="60" name="Google Shape;60;p69"/>
            <p:cNvGrpSpPr/>
            <p:nvPr/>
          </p:nvGrpSpPr>
          <p:grpSpPr>
            <a:xfrm>
              <a:off x="-28575" y="-21432"/>
              <a:ext cx="12220574" cy="6879432"/>
              <a:chOff x="-28575" y="-21432"/>
              <a:chExt cx="12220574" cy="6879432"/>
            </a:xfrm>
          </p:grpSpPr>
          <p:pic>
            <p:nvPicPr>
              <p:cNvPr id="61" name="Google Shape;61;p69"/>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62" name="Google Shape;62;p69"/>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63" name="Google Shape;63;p69"/>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64" name="Google Shape;64;p69"/>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Disclaimer">
  <p:cSld name="Disclaimer">
    <p:spTree>
      <p:nvGrpSpPr>
        <p:cNvPr id="1" name="Shape 8290"/>
        <p:cNvGrpSpPr/>
        <p:nvPr/>
      </p:nvGrpSpPr>
      <p:grpSpPr>
        <a:xfrm>
          <a:off x="0" y="0"/>
          <a:ext cx="0" cy="0"/>
          <a:chOff x="0" y="0"/>
          <a:chExt cx="0" cy="0"/>
        </a:xfrm>
      </p:grpSpPr>
      <p:sp>
        <p:nvSpPr>
          <p:cNvPr id="8291" name="Google Shape;8291;g7c97891937_2_18"/>
          <p:cNvSpPr/>
          <p:nvPr/>
        </p:nvSpPr>
        <p:spPr>
          <a:xfrm>
            <a:off x="0" y="0"/>
            <a:ext cx="9144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8292" name="Google Shape;8292;g7c97891937_2_18"/>
          <p:cNvSpPr txBox="1"/>
          <p:nvPr/>
        </p:nvSpPr>
        <p:spPr>
          <a:xfrm>
            <a:off x="680485" y="857694"/>
            <a:ext cx="7308000" cy="34627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8293" name="Google Shape;8293;g7c97891937_2_18"/>
          <p:cNvSpPr/>
          <p:nvPr/>
        </p:nvSpPr>
        <p:spPr>
          <a:xfrm>
            <a:off x="228600" y="646452"/>
            <a:ext cx="8736525" cy="3965400"/>
          </a:xfrm>
          <a:prstGeom prst="rect">
            <a:avLst/>
          </a:prstGeom>
          <a:noFill/>
          <a:ln>
            <a:noFill/>
          </a:ln>
        </p:spPr>
        <p:txBody>
          <a:bodyPr spcFirstLastPara="1" wrap="square" lIns="57150" tIns="28575" rIns="57150" bIns="2857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Verdana"/>
                <a:ea typeface="Verdana"/>
                <a:cs typeface="Verdana"/>
                <a:sym typeface="Verdana"/>
              </a:rPr>
              <a:t>This document (including, without limitation, any product roadmap or statement of direction data) illustrates the planned testing, release and availability dates for TIBCO products and services. This document is provided for informational purposes only and its contents are subject to change without notice. TIBCO makes no warranties, express or implied, in or relating to this document or any information in it, including, without limitation, that this document, or any information in it, is error-free or meets any conditions of merchantability or fitness for a particular purpose. This document may not</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Verdana"/>
                <a:ea typeface="Verdana"/>
                <a:cs typeface="Verdana"/>
                <a:sym typeface="Verdana"/>
              </a:rPr>
              <a:t>be reproduced or transmitted in any form or by any means without our prior written permission.</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Verdana"/>
                <a:ea typeface="Verdana"/>
                <a:cs typeface="Verdana"/>
                <a:sym typeface="Verdana"/>
              </a:rPr>
              <a:t>The material provided is for informational purposes only, and should not be relied on in making a purchasing decision. The information is not a commitment, promise or legal obligation to deliver any material, code, or functionality. The development, release, and timing of any features or functionality described for our products remains at our sole discretion.</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Verdana"/>
                <a:ea typeface="Verdana"/>
                <a:cs typeface="Verdana"/>
                <a:sym typeface="Verdana"/>
              </a:rPr>
              <a:t>During the course of this presentation TIBCO or its representatives may make forward-looking statements regarding future events, TIBCO’s future results or our future financial performance. These statements are based on management’s current expectations. Although we believe that the expectations reflected in the forward-looking statements contained in this presentation are reasonable, these expectations or any of the forward-looking statements could prove to be incorrect and actual results or financial performance could differ materially from those stated herein. TIBCO does not undertake to update any forward-looking statement that may be made from time to time or on its behalf.</a:t>
            </a:r>
            <a:endParaRPr sz="1100" b="0" i="0" u="none" strike="noStrike" cap="none">
              <a:solidFill>
                <a:srgbClr val="000000"/>
              </a:solidFill>
              <a:latin typeface="Arial"/>
              <a:ea typeface="Arial"/>
              <a:cs typeface="Arial"/>
              <a:sym typeface="Arial"/>
            </a:endParaRPr>
          </a:p>
        </p:txBody>
      </p:sp>
      <p:sp>
        <p:nvSpPr>
          <p:cNvPr id="8294" name="Google Shape;8294;g7c97891937_2_18"/>
          <p:cNvSpPr/>
          <p:nvPr/>
        </p:nvSpPr>
        <p:spPr>
          <a:xfrm>
            <a:off x="200025" y="82562"/>
            <a:ext cx="1617300" cy="34627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DISCLAIMER</a:t>
            </a:r>
            <a:endParaRPr sz="1100" b="0" i="0" u="none" strike="noStrike" cap="none">
              <a:solidFill>
                <a:srgbClr val="000000"/>
              </a:solidFill>
              <a:latin typeface="Arial"/>
              <a:ea typeface="Arial"/>
              <a:cs typeface="Arial"/>
              <a:sym typeface="Arial"/>
            </a:endParaRPr>
          </a:p>
        </p:txBody>
      </p:sp>
      <p:pic>
        <p:nvPicPr>
          <p:cNvPr id="8295" name="Google Shape;8295;g7c97891937_2_18"/>
          <p:cNvPicPr preferRelativeResize="0"/>
          <p:nvPr/>
        </p:nvPicPr>
        <p:blipFill rotWithShape="1">
          <a:blip r:embed="rId2">
            <a:alphaModFix/>
          </a:blip>
          <a:srcRect/>
          <a:stretch/>
        </p:blipFill>
        <p:spPr>
          <a:xfrm>
            <a:off x="8265946" y="4850818"/>
            <a:ext cx="676349" cy="1767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ue Divide">
  <p:cSld name="Blue Divide">
    <p:spTree>
      <p:nvGrpSpPr>
        <p:cNvPr id="1" name="Shape 8296"/>
        <p:cNvGrpSpPr/>
        <p:nvPr/>
      </p:nvGrpSpPr>
      <p:grpSpPr>
        <a:xfrm>
          <a:off x="0" y="0"/>
          <a:ext cx="0" cy="0"/>
          <a:chOff x="0" y="0"/>
          <a:chExt cx="0" cy="0"/>
        </a:xfrm>
      </p:grpSpPr>
      <p:sp>
        <p:nvSpPr>
          <p:cNvPr id="8297" name="Google Shape;8297;g7c97891937_2_24"/>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298" name="Google Shape;8298;g7c97891937_2_24"/>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8299" name="Google Shape;8299;g7c97891937_2_24"/>
          <p:cNvGrpSpPr/>
          <p:nvPr/>
        </p:nvGrpSpPr>
        <p:grpSpPr>
          <a:xfrm>
            <a:off x="4425599" y="0"/>
            <a:ext cx="4718402" cy="5143501"/>
            <a:chOff x="5900799" y="0"/>
            <a:chExt cx="6291203" cy="6858002"/>
          </a:xfrm>
        </p:grpSpPr>
        <p:pic>
          <p:nvPicPr>
            <p:cNvPr id="8300" name="Google Shape;8300;g7c97891937_2_24"/>
            <p:cNvPicPr preferRelativeResize="0"/>
            <p:nvPr/>
          </p:nvPicPr>
          <p:blipFill rotWithShape="1">
            <a:blip r:embed="rId2">
              <a:alphaModFix/>
            </a:blip>
            <a:srcRect r="19126"/>
            <a:stretch/>
          </p:blipFill>
          <p:spPr>
            <a:xfrm>
              <a:off x="5900799" y="0"/>
              <a:ext cx="6291203" cy="6858002"/>
            </a:xfrm>
            <a:prstGeom prst="rect">
              <a:avLst/>
            </a:prstGeom>
            <a:noFill/>
            <a:ln>
              <a:noFill/>
            </a:ln>
          </p:spPr>
        </p:pic>
        <p:pic>
          <p:nvPicPr>
            <p:cNvPr id="8301" name="Google Shape;8301;g7c97891937_2_24"/>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8302"/>
        <p:cNvGrpSpPr/>
        <p:nvPr/>
      </p:nvGrpSpPr>
      <p:grpSpPr>
        <a:xfrm>
          <a:off x="0" y="0"/>
          <a:ext cx="0" cy="0"/>
          <a:chOff x="0" y="0"/>
          <a:chExt cx="0" cy="0"/>
        </a:xfrm>
      </p:grpSpPr>
      <p:sp>
        <p:nvSpPr>
          <p:cNvPr id="8303" name="Google Shape;8303;g7c97891937_2_30"/>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04" name="Google Shape;8304;g7c97891937_2_30"/>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8305" name="Google Shape;8305;g7c97891937_2_30"/>
          <p:cNvGrpSpPr/>
          <p:nvPr/>
        </p:nvGrpSpPr>
        <p:grpSpPr>
          <a:xfrm>
            <a:off x="4425599" y="0"/>
            <a:ext cx="4718402" cy="5143501"/>
            <a:chOff x="5900799" y="0"/>
            <a:chExt cx="6291203" cy="6858002"/>
          </a:xfrm>
        </p:grpSpPr>
        <p:pic>
          <p:nvPicPr>
            <p:cNvPr id="8306" name="Google Shape;8306;g7c97891937_2_30"/>
            <p:cNvPicPr preferRelativeResize="0"/>
            <p:nvPr/>
          </p:nvPicPr>
          <p:blipFill rotWithShape="1">
            <a:blip r:embed="rId2">
              <a:alphaModFix/>
            </a:blip>
            <a:srcRect r="19126"/>
            <a:stretch/>
          </p:blipFill>
          <p:spPr>
            <a:xfrm>
              <a:off x="5900799" y="0"/>
              <a:ext cx="6291203" cy="6858002"/>
            </a:xfrm>
            <a:prstGeom prst="rect">
              <a:avLst/>
            </a:prstGeom>
            <a:noFill/>
            <a:ln>
              <a:noFill/>
            </a:ln>
          </p:spPr>
        </p:pic>
        <p:pic>
          <p:nvPicPr>
            <p:cNvPr id="8307" name="Google Shape;8307;g7c97891937_2_30"/>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
        <p:nvSpPr>
          <p:cNvPr id="8308" name="Google Shape;8308;g7c97891937_2_30"/>
          <p:cNvSpPr txBox="1"/>
          <p:nvPr/>
        </p:nvSpPr>
        <p:spPr>
          <a:xfrm>
            <a:off x="589684" y="117979"/>
            <a:ext cx="6923025" cy="50782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en-US" sz="2900" b="0" i="0" u="none" strike="noStrike" cap="none">
                <a:solidFill>
                  <a:schemeClr val="dk1"/>
                </a:solidFill>
                <a:latin typeface="Verdana"/>
                <a:ea typeface="Verdana"/>
                <a:cs typeface="Verdana"/>
                <a:sym typeface="Verdana"/>
              </a:rPr>
              <a:t>Agenda</a:t>
            </a:r>
            <a:endParaRPr sz="1100" b="0" i="0" u="none" strike="noStrike" cap="none">
              <a:solidFill>
                <a:srgbClr val="000000"/>
              </a:solidFill>
              <a:latin typeface="Arial"/>
              <a:ea typeface="Arial"/>
              <a:cs typeface="Arial"/>
              <a:sym typeface="Arial"/>
            </a:endParaRPr>
          </a:p>
        </p:txBody>
      </p:sp>
      <p:sp>
        <p:nvSpPr>
          <p:cNvPr id="8309" name="Google Shape;8309;g7c97891937_2_30"/>
          <p:cNvSpPr txBox="1">
            <a:spLocks noGrp="1"/>
          </p:cNvSpPr>
          <p:nvPr>
            <p:ph type="body" idx="1"/>
          </p:nvPr>
        </p:nvSpPr>
        <p:spPr>
          <a:xfrm>
            <a:off x="589684" y="1369219"/>
            <a:ext cx="4117500" cy="3263400"/>
          </a:xfrm>
          <a:prstGeom prst="rect">
            <a:avLst/>
          </a:prstGeom>
          <a:noFill/>
          <a:ln>
            <a:noFill/>
          </a:ln>
        </p:spPr>
        <p:txBody>
          <a:bodyPr spcFirstLastPara="1" wrap="square" lIns="68575" tIns="34275" rIns="68575" bIns="34275" anchor="t" anchorCtr="0">
            <a:noAutofit/>
          </a:bodyPr>
          <a:lstStyle>
            <a:lvl1pPr marL="457200" lvl="0" indent="-336550" algn="l">
              <a:lnSpc>
                <a:spcPct val="100000"/>
              </a:lnSpc>
              <a:spcBef>
                <a:spcPts val="800"/>
              </a:spcBef>
              <a:spcAft>
                <a:spcPts val="0"/>
              </a:spcAft>
              <a:buClr>
                <a:schemeClr val="accent1"/>
              </a:buClr>
              <a:buSzPts val="1700"/>
              <a:buFont typeface="Arial"/>
              <a:buChar char="•"/>
              <a:defRPr sz="1700"/>
            </a:lvl1pPr>
            <a:lvl2pPr marL="914400" lvl="1" indent="-317500" algn="l">
              <a:lnSpc>
                <a:spcPct val="100000"/>
              </a:lnSpc>
              <a:spcBef>
                <a:spcPts val="400"/>
              </a:spcBef>
              <a:spcAft>
                <a:spcPts val="0"/>
              </a:spcAft>
              <a:buClr>
                <a:srgbClr val="333333"/>
              </a:buClr>
              <a:buSzPts val="1400"/>
              <a:buChar char="•"/>
              <a:defRPr/>
            </a:lvl2pPr>
            <a:lvl3pPr marL="1371600" lvl="2" indent="-317500" algn="l">
              <a:lnSpc>
                <a:spcPct val="100000"/>
              </a:lnSpc>
              <a:spcBef>
                <a:spcPts val="400"/>
              </a:spcBef>
              <a:spcAft>
                <a:spcPts val="0"/>
              </a:spcAft>
              <a:buClr>
                <a:srgbClr val="333333"/>
              </a:buClr>
              <a:buSzPts val="14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Breaker">
  <p:cSld name="Section Breaker">
    <p:spTree>
      <p:nvGrpSpPr>
        <p:cNvPr id="1" name="Shape 8310"/>
        <p:cNvGrpSpPr/>
        <p:nvPr/>
      </p:nvGrpSpPr>
      <p:grpSpPr>
        <a:xfrm>
          <a:off x="0" y="0"/>
          <a:ext cx="0" cy="0"/>
          <a:chOff x="0" y="0"/>
          <a:chExt cx="0" cy="0"/>
        </a:xfrm>
      </p:grpSpPr>
      <p:sp>
        <p:nvSpPr>
          <p:cNvPr id="8311" name="Google Shape;8311;g7c97891937_2_38"/>
          <p:cNvSpPr txBox="1">
            <a:spLocks noGrp="1"/>
          </p:cNvSpPr>
          <p:nvPr>
            <p:ph type="body" idx="1"/>
          </p:nvPr>
        </p:nvSpPr>
        <p:spPr>
          <a:xfrm>
            <a:off x="589684" y="1369219"/>
            <a:ext cx="6385275" cy="3263400"/>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rgbClr val="333333"/>
              </a:buClr>
              <a:buSzPts val="2100"/>
              <a:buNone/>
              <a:defRPr/>
            </a:lvl1pPr>
            <a:lvl2pPr marL="914400" lvl="1" indent="-317500" algn="l">
              <a:lnSpc>
                <a:spcPct val="100000"/>
              </a:lnSpc>
              <a:spcBef>
                <a:spcPts val="400"/>
              </a:spcBef>
              <a:spcAft>
                <a:spcPts val="0"/>
              </a:spcAft>
              <a:buClr>
                <a:srgbClr val="333333"/>
              </a:buClr>
              <a:buSzPts val="1400"/>
              <a:buChar char="•"/>
              <a:defRPr/>
            </a:lvl2pPr>
            <a:lvl3pPr marL="1371600" lvl="2" indent="-317500" algn="l">
              <a:lnSpc>
                <a:spcPct val="100000"/>
              </a:lnSpc>
              <a:spcBef>
                <a:spcPts val="400"/>
              </a:spcBef>
              <a:spcAft>
                <a:spcPts val="0"/>
              </a:spcAft>
              <a:buClr>
                <a:srgbClr val="333333"/>
              </a:buClr>
              <a:buSzPts val="14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12" name="Google Shape;8312;g7c97891937_2_38"/>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313" name="Google Shape;8313;g7c97891937_2_38"/>
          <p:cNvSpPr txBox="1"/>
          <p:nvPr/>
        </p:nvSpPr>
        <p:spPr>
          <a:xfrm>
            <a:off x="6883976" y="4859698"/>
            <a:ext cx="2057400" cy="273825"/>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314" name="Google Shape;8314;g7c97891937_2_38"/>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15" name="Google Shape;8315;g7c97891937_2_38"/>
          <p:cNvSpPr txBox="1">
            <a:spLocks noGrp="1"/>
          </p:cNvSpPr>
          <p:nvPr>
            <p:ph type="title"/>
          </p:nvPr>
        </p:nvSpPr>
        <p:spPr>
          <a:xfrm>
            <a:off x="589684" y="156945"/>
            <a:ext cx="6385275"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8316" name="Google Shape;8316;g7c97891937_2_38"/>
          <p:cNvGrpSpPr/>
          <p:nvPr/>
        </p:nvGrpSpPr>
        <p:grpSpPr>
          <a:xfrm>
            <a:off x="4425599" y="0"/>
            <a:ext cx="4718402" cy="5143501"/>
            <a:chOff x="5900799" y="0"/>
            <a:chExt cx="6291203" cy="6858002"/>
          </a:xfrm>
        </p:grpSpPr>
        <p:pic>
          <p:nvPicPr>
            <p:cNvPr id="8317" name="Google Shape;8317;g7c97891937_2_38"/>
            <p:cNvPicPr preferRelativeResize="0"/>
            <p:nvPr/>
          </p:nvPicPr>
          <p:blipFill rotWithShape="1">
            <a:blip r:embed="rId2">
              <a:alphaModFix/>
            </a:blip>
            <a:srcRect r="19126"/>
            <a:stretch/>
          </p:blipFill>
          <p:spPr>
            <a:xfrm>
              <a:off x="5900799" y="0"/>
              <a:ext cx="6291203" cy="6858002"/>
            </a:xfrm>
            <a:prstGeom prst="rect">
              <a:avLst/>
            </a:prstGeom>
            <a:noFill/>
            <a:ln>
              <a:noFill/>
            </a:ln>
          </p:spPr>
        </p:pic>
        <p:pic>
          <p:nvPicPr>
            <p:cNvPr id="8318" name="Google Shape;8318;g7c97891937_2_38"/>
            <p:cNvPicPr preferRelativeResize="0"/>
            <p:nvPr/>
          </p:nvPicPr>
          <p:blipFill rotWithShape="1">
            <a:blip r:embed="rId3">
              <a:alphaModFix/>
            </a:blip>
            <a:srcRect/>
            <a:stretch/>
          </p:blipFill>
          <p:spPr>
            <a:xfrm>
              <a:off x="11021261" y="6467757"/>
              <a:ext cx="901799" cy="235697"/>
            </a:xfrm>
            <a:prstGeom prst="rect">
              <a:avLst/>
            </a:prstGeom>
            <a:noFill/>
            <a:ln>
              <a:noFill/>
            </a:ln>
          </p:spPr>
        </p:pic>
      </p:gr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319"/>
        <p:cNvGrpSpPr/>
        <p:nvPr/>
      </p:nvGrpSpPr>
      <p:grpSpPr>
        <a:xfrm>
          <a:off x="0" y="0"/>
          <a:ext cx="0" cy="0"/>
          <a:chOff x="0" y="0"/>
          <a:chExt cx="0" cy="0"/>
        </a:xfrm>
      </p:grpSpPr>
      <p:sp>
        <p:nvSpPr>
          <p:cNvPr id="8320" name="Google Shape;8320;g7c97891937_2_47"/>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321" name="Google Shape;8321;g7c97891937_2_47"/>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22" name="Google Shape;8322;g7c97891937_2_47"/>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ingle Image  Title">
  <p:cSld name="Single Image  Title">
    <p:spTree>
      <p:nvGrpSpPr>
        <p:cNvPr id="1" name="Shape 8323"/>
        <p:cNvGrpSpPr/>
        <p:nvPr/>
      </p:nvGrpSpPr>
      <p:grpSpPr>
        <a:xfrm>
          <a:off x="0" y="0"/>
          <a:ext cx="0" cy="0"/>
          <a:chOff x="0" y="0"/>
          <a:chExt cx="0" cy="0"/>
        </a:xfrm>
      </p:grpSpPr>
      <p:sp>
        <p:nvSpPr>
          <p:cNvPr id="8324" name="Google Shape;8324;g7c97891937_2_51"/>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325" name="Google Shape;8325;g7c97891937_2_51"/>
          <p:cNvSpPr>
            <a:spLocks noGrp="1"/>
          </p:cNvSpPr>
          <p:nvPr>
            <p:ph type="pic" idx="2"/>
          </p:nvPr>
        </p:nvSpPr>
        <p:spPr>
          <a:xfrm>
            <a:off x="-34875" y="-50004"/>
            <a:ext cx="9264150" cy="525735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326" name="Google Shape;8326;g7c97891937_2_51"/>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27" name="Google Shape;8327;g7c97891937_2_51"/>
          <p:cNvSpPr txBox="1">
            <a:spLocks noGrp="1"/>
          </p:cNvSpPr>
          <p:nvPr>
            <p:ph type="title"/>
          </p:nvPr>
        </p:nvSpPr>
        <p:spPr>
          <a:xfrm>
            <a:off x="589684" y="156946"/>
            <a:ext cx="7886700" cy="854100"/>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2900"/>
              <a:buFont typeface="verdan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8328" name="Google Shape;8328;g7c97891937_2_51"/>
          <p:cNvPicPr preferRelativeResize="0"/>
          <p:nvPr/>
        </p:nvPicPr>
        <p:blipFill rotWithShape="1">
          <a:blip r:embed="rId2">
            <a:alphaModFix/>
          </a:blip>
          <a:srcRect/>
          <a:stretch/>
        </p:blipFill>
        <p:spPr>
          <a:xfrm>
            <a:off x="8265946" y="4850818"/>
            <a:ext cx="676349" cy="176773"/>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Icon">
  <p:cSld name="Title Icon">
    <p:spTree>
      <p:nvGrpSpPr>
        <p:cNvPr id="1" name="Shape 8329"/>
        <p:cNvGrpSpPr/>
        <p:nvPr/>
      </p:nvGrpSpPr>
      <p:grpSpPr>
        <a:xfrm>
          <a:off x="0" y="0"/>
          <a:ext cx="0" cy="0"/>
          <a:chOff x="0" y="0"/>
          <a:chExt cx="0" cy="0"/>
        </a:xfrm>
      </p:grpSpPr>
      <p:sp>
        <p:nvSpPr>
          <p:cNvPr id="8330" name="Google Shape;8330;g7c97891937_2_57"/>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8331" name="Google Shape;8331;g7c97891937_2_57"/>
          <p:cNvGrpSpPr/>
          <p:nvPr/>
        </p:nvGrpSpPr>
        <p:grpSpPr>
          <a:xfrm>
            <a:off x="1148912" y="1857479"/>
            <a:ext cx="6751153" cy="1377000"/>
            <a:chOff x="1531882" y="2476638"/>
            <a:chExt cx="9001537" cy="1836000"/>
          </a:xfrm>
        </p:grpSpPr>
        <p:sp>
          <p:nvSpPr>
            <p:cNvPr id="8332" name="Google Shape;8332;g7c97891937_2_57"/>
            <p:cNvSpPr/>
            <p:nvPr/>
          </p:nvSpPr>
          <p:spPr>
            <a:xfrm>
              <a:off x="1531882" y="2476638"/>
              <a:ext cx="1836000" cy="1836000"/>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333" name="Google Shape;8333;g7c97891937_2_57"/>
            <p:cNvSpPr/>
            <p:nvPr/>
          </p:nvSpPr>
          <p:spPr>
            <a:xfrm>
              <a:off x="5177383" y="2476638"/>
              <a:ext cx="1836000" cy="1836000"/>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334" name="Google Shape;8334;g7c97891937_2_57"/>
            <p:cNvSpPr/>
            <p:nvPr/>
          </p:nvSpPr>
          <p:spPr>
            <a:xfrm>
              <a:off x="8697419" y="2476638"/>
              <a:ext cx="1836000" cy="1836000"/>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8335" name="Google Shape;8335;g7c97891937_2_57"/>
          <p:cNvSpPr txBox="1">
            <a:spLocks noGrp="1"/>
          </p:cNvSpPr>
          <p:nvPr>
            <p:ph type="body" idx="1"/>
          </p:nvPr>
        </p:nvSpPr>
        <p:spPr>
          <a:xfrm>
            <a:off x="842069" y="3384207"/>
            <a:ext cx="1990575" cy="531000"/>
          </a:xfrm>
          <a:prstGeom prst="rect">
            <a:avLst/>
          </a:prstGeom>
          <a:noFill/>
          <a:ln>
            <a:noFill/>
          </a:ln>
        </p:spPr>
        <p:txBody>
          <a:bodyPr spcFirstLastPara="1" wrap="square" lIns="68575" tIns="34275" rIns="68575" bIns="34275" anchor="t" anchorCtr="0">
            <a:noAutofit/>
          </a:bodyPr>
          <a:lstStyle>
            <a:lvl1pPr marL="457200" lvl="0" indent="-228600" algn="ctr">
              <a:lnSpc>
                <a:spcPct val="100000"/>
              </a:lnSpc>
              <a:spcBef>
                <a:spcPts val="800"/>
              </a:spcBef>
              <a:spcAft>
                <a:spcPts val="0"/>
              </a:spcAft>
              <a:buClr>
                <a:srgbClr val="333333"/>
              </a:buClr>
              <a:buSzPts val="1400"/>
              <a:buNone/>
              <a:defRPr sz="1400"/>
            </a:lvl1pPr>
            <a:lvl2pPr marL="914400" lvl="1" indent="-228600" algn="ctr">
              <a:lnSpc>
                <a:spcPct val="100000"/>
              </a:lnSpc>
              <a:spcBef>
                <a:spcPts val="400"/>
              </a:spcBef>
              <a:spcAft>
                <a:spcPts val="0"/>
              </a:spcAft>
              <a:buClr>
                <a:srgbClr val="333333"/>
              </a:buClr>
              <a:buSzPts val="1500"/>
              <a:buNone/>
              <a:defRPr sz="1500"/>
            </a:lvl2pPr>
            <a:lvl3pPr marL="1371600" lvl="2" indent="-228600" algn="ctr">
              <a:lnSpc>
                <a:spcPct val="100000"/>
              </a:lnSpc>
              <a:spcBef>
                <a:spcPts val="400"/>
              </a:spcBef>
              <a:spcAft>
                <a:spcPts val="0"/>
              </a:spcAft>
              <a:buClr>
                <a:srgbClr val="333333"/>
              </a:buClr>
              <a:buSzPts val="1500"/>
              <a:buNone/>
              <a:defRPr sz="1500"/>
            </a:lvl3pPr>
            <a:lvl4pPr marL="1828800" lvl="3" indent="-228600" algn="ctr">
              <a:lnSpc>
                <a:spcPct val="100000"/>
              </a:lnSpc>
              <a:spcBef>
                <a:spcPts val="400"/>
              </a:spcBef>
              <a:spcAft>
                <a:spcPts val="0"/>
              </a:spcAft>
              <a:buClr>
                <a:srgbClr val="333333"/>
              </a:buClr>
              <a:buSzPts val="1500"/>
              <a:buNone/>
              <a:defRPr sz="1500"/>
            </a:lvl4pPr>
            <a:lvl5pPr marL="2286000" lvl="4" indent="-228600" algn="ctr">
              <a:lnSpc>
                <a:spcPct val="100000"/>
              </a:lnSpc>
              <a:spcBef>
                <a:spcPts val="400"/>
              </a:spcBef>
              <a:spcAft>
                <a:spcPts val="0"/>
              </a:spcAft>
              <a:buClr>
                <a:srgbClr val="333333"/>
              </a:buClr>
              <a:buSzPts val="1500"/>
              <a:buNone/>
              <a:defRPr sz="1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36" name="Google Shape;8336;g7c97891937_2_57"/>
          <p:cNvSpPr txBox="1">
            <a:spLocks noGrp="1"/>
          </p:cNvSpPr>
          <p:nvPr>
            <p:ph type="body" idx="2"/>
          </p:nvPr>
        </p:nvSpPr>
        <p:spPr>
          <a:xfrm>
            <a:off x="3574421" y="3384207"/>
            <a:ext cx="1994175" cy="531000"/>
          </a:xfrm>
          <a:prstGeom prst="rect">
            <a:avLst/>
          </a:prstGeom>
          <a:noFill/>
          <a:ln>
            <a:noFill/>
          </a:ln>
        </p:spPr>
        <p:txBody>
          <a:bodyPr spcFirstLastPara="1" wrap="square" lIns="68575" tIns="34275" rIns="68575" bIns="34275" anchor="t" anchorCtr="0">
            <a:noAutofit/>
          </a:bodyPr>
          <a:lstStyle>
            <a:lvl1pPr marL="457200" lvl="0" indent="-228600" algn="ctr">
              <a:lnSpc>
                <a:spcPct val="100000"/>
              </a:lnSpc>
              <a:spcBef>
                <a:spcPts val="800"/>
              </a:spcBef>
              <a:spcAft>
                <a:spcPts val="0"/>
              </a:spcAft>
              <a:buClr>
                <a:srgbClr val="333333"/>
              </a:buClr>
              <a:buSzPts val="1400"/>
              <a:buNone/>
              <a:defRPr sz="1400"/>
            </a:lvl1pPr>
            <a:lvl2pPr marL="914400" lvl="1" indent="-228600" algn="ctr">
              <a:lnSpc>
                <a:spcPct val="100000"/>
              </a:lnSpc>
              <a:spcBef>
                <a:spcPts val="400"/>
              </a:spcBef>
              <a:spcAft>
                <a:spcPts val="0"/>
              </a:spcAft>
              <a:buClr>
                <a:srgbClr val="333333"/>
              </a:buClr>
              <a:buSzPts val="1500"/>
              <a:buNone/>
              <a:defRPr sz="1500"/>
            </a:lvl2pPr>
            <a:lvl3pPr marL="1371600" lvl="2" indent="-228600" algn="ctr">
              <a:lnSpc>
                <a:spcPct val="100000"/>
              </a:lnSpc>
              <a:spcBef>
                <a:spcPts val="400"/>
              </a:spcBef>
              <a:spcAft>
                <a:spcPts val="0"/>
              </a:spcAft>
              <a:buClr>
                <a:srgbClr val="333333"/>
              </a:buClr>
              <a:buSzPts val="1500"/>
              <a:buNone/>
              <a:defRPr sz="1500"/>
            </a:lvl3pPr>
            <a:lvl4pPr marL="1828800" lvl="3" indent="-228600" algn="ctr">
              <a:lnSpc>
                <a:spcPct val="100000"/>
              </a:lnSpc>
              <a:spcBef>
                <a:spcPts val="400"/>
              </a:spcBef>
              <a:spcAft>
                <a:spcPts val="0"/>
              </a:spcAft>
              <a:buClr>
                <a:srgbClr val="333333"/>
              </a:buClr>
              <a:buSzPts val="1500"/>
              <a:buNone/>
              <a:defRPr sz="1500"/>
            </a:lvl4pPr>
            <a:lvl5pPr marL="2286000" lvl="4" indent="-228600" algn="ctr">
              <a:lnSpc>
                <a:spcPct val="100000"/>
              </a:lnSpc>
              <a:spcBef>
                <a:spcPts val="400"/>
              </a:spcBef>
              <a:spcAft>
                <a:spcPts val="0"/>
              </a:spcAft>
              <a:buClr>
                <a:srgbClr val="333333"/>
              </a:buClr>
              <a:buSzPts val="1500"/>
              <a:buNone/>
              <a:defRPr sz="1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37" name="Google Shape;8337;g7c97891937_2_57"/>
          <p:cNvSpPr txBox="1">
            <a:spLocks noGrp="1"/>
          </p:cNvSpPr>
          <p:nvPr>
            <p:ph type="body" idx="3"/>
          </p:nvPr>
        </p:nvSpPr>
        <p:spPr>
          <a:xfrm>
            <a:off x="6214447" y="3387540"/>
            <a:ext cx="1994175" cy="531000"/>
          </a:xfrm>
          <a:prstGeom prst="rect">
            <a:avLst/>
          </a:prstGeom>
          <a:noFill/>
          <a:ln>
            <a:noFill/>
          </a:ln>
        </p:spPr>
        <p:txBody>
          <a:bodyPr spcFirstLastPara="1" wrap="square" lIns="68575" tIns="34275" rIns="68575" bIns="34275" anchor="t" anchorCtr="0">
            <a:noAutofit/>
          </a:bodyPr>
          <a:lstStyle>
            <a:lvl1pPr marL="457200" lvl="0" indent="-228600" algn="ctr">
              <a:lnSpc>
                <a:spcPct val="100000"/>
              </a:lnSpc>
              <a:spcBef>
                <a:spcPts val="800"/>
              </a:spcBef>
              <a:spcAft>
                <a:spcPts val="0"/>
              </a:spcAft>
              <a:buClr>
                <a:srgbClr val="333333"/>
              </a:buClr>
              <a:buSzPts val="1400"/>
              <a:buNone/>
              <a:defRPr sz="1400"/>
            </a:lvl1pPr>
            <a:lvl2pPr marL="914400" lvl="1" indent="-228600" algn="ctr">
              <a:lnSpc>
                <a:spcPct val="100000"/>
              </a:lnSpc>
              <a:spcBef>
                <a:spcPts val="400"/>
              </a:spcBef>
              <a:spcAft>
                <a:spcPts val="0"/>
              </a:spcAft>
              <a:buClr>
                <a:srgbClr val="333333"/>
              </a:buClr>
              <a:buSzPts val="1500"/>
              <a:buNone/>
              <a:defRPr sz="1500"/>
            </a:lvl2pPr>
            <a:lvl3pPr marL="1371600" lvl="2" indent="-228600" algn="ctr">
              <a:lnSpc>
                <a:spcPct val="100000"/>
              </a:lnSpc>
              <a:spcBef>
                <a:spcPts val="400"/>
              </a:spcBef>
              <a:spcAft>
                <a:spcPts val="0"/>
              </a:spcAft>
              <a:buClr>
                <a:srgbClr val="333333"/>
              </a:buClr>
              <a:buSzPts val="1500"/>
              <a:buNone/>
              <a:defRPr sz="1500"/>
            </a:lvl3pPr>
            <a:lvl4pPr marL="1828800" lvl="3" indent="-228600" algn="ctr">
              <a:lnSpc>
                <a:spcPct val="100000"/>
              </a:lnSpc>
              <a:spcBef>
                <a:spcPts val="400"/>
              </a:spcBef>
              <a:spcAft>
                <a:spcPts val="0"/>
              </a:spcAft>
              <a:buClr>
                <a:srgbClr val="333333"/>
              </a:buClr>
              <a:buSzPts val="1500"/>
              <a:buNone/>
              <a:defRPr sz="1500"/>
            </a:lvl4pPr>
            <a:lvl5pPr marL="2286000" lvl="4" indent="-228600" algn="ctr">
              <a:lnSpc>
                <a:spcPct val="100000"/>
              </a:lnSpc>
              <a:spcBef>
                <a:spcPts val="400"/>
              </a:spcBef>
              <a:spcAft>
                <a:spcPts val="0"/>
              </a:spcAft>
              <a:buClr>
                <a:srgbClr val="333333"/>
              </a:buClr>
              <a:buSzPts val="1500"/>
              <a:buNone/>
              <a:defRPr sz="1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38" name="Google Shape;8338;g7c97891937_2_57"/>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39" name="Google Shape;8339;g7c97891937_2_57"/>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 Line Title Subtitle">
  <p:cSld name="1 Line Title Subtitle">
    <p:spTree>
      <p:nvGrpSpPr>
        <p:cNvPr id="1" name="Shape 8340"/>
        <p:cNvGrpSpPr/>
        <p:nvPr/>
      </p:nvGrpSpPr>
      <p:grpSpPr>
        <a:xfrm>
          <a:off x="0" y="0"/>
          <a:ext cx="0" cy="0"/>
          <a:chOff x="0" y="0"/>
          <a:chExt cx="0" cy="0"/>
        </a:xfrm>
      </p:grpSpPr>
      <p:sp>
        <p:nvSpPr>
          <p:cNvPr id="8341" name="Google Shape;8341;g7c97891937_2_68"/>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342" name="Google Shape;8342;g7c97891937_2_68"/>
          <p:cNvSpPr txBox="1">
            <a:spLocks noGrp="1"/>
          </p:cNvSpPr>
          <p:nvPr>
            <p:ph type="title"/>
          </p:nvPr>
        </p:nvSpPr>
        <p:spPr>
          <a:xfrm>
            <a:off x="589684" y="156945"/>
            <a:ext cx="7886700" cy="5001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43" name="Google Shape;8343;g7c97891937_2_68"/>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44" name="Google Shape;8344;g7c97891937_2_68"/>
          <p:cNvSpPr txBox="1">
            <a:spLocks noGrp="1"/>
          </p:cNvSpPr>
          <p:nvPr>
            <p:ph type="body" idx="1"/>
          </p:nvPr>
        </p:nvSpPr>
        <p:spPr>
          <a:xfrm>
            <a:off x="591379" y="657133"/>
            <a:ext cx="7886700" cy="851625"/>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rgbClr val="333333"/>
              </a:buClr>
              <a:buSzPts val="1500"/>
              <a:buNone/>
              <a:defRPr sz="1500"/>
            </a:lvl1pPr>
            <a:lvl2pPr marL="914400" lvl="1" indent="-228600" algn="l">
              <a:lnSpc>
                <a:spcPct val="100000"/>
              </a:lnSpc>
              <a:spcBef>
                <a:spcPts val="400"/>
              </a:spcBef>
              <a:spcAft>
                <a:spcPts val="0"/>
              </a:spcAft>
              <a:buClr>
                <a:srgbClr val="333333"/>
              </a:buClr>
              <a:buSzPts val="1400"/>
              <a:buNone/>
              <a:defRPr sz="1400"/>
            </a:lvl2pPr>
            <a:lvl3pPr marL="1371600" lvl="2" indent="-228600" algn="l">
              <a:lnSpc>
                <a:spcPct val="100000"/>
              </a:lnSpc>
              <a:spcBef>
                <a:spcPts val="400"/>
              </a:spcBef>
              <a:spcAft>
                <a:spcPts val="0"/>
              </a:spcAft>
              <a:buClr>
                <a:srgbClr val="333333"/>
              </a:buClr>
              <a:buSzPts val="1100"/>
              <a:buNone/>
              <a:defRPr sz="1100"/>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 Lines Title Subtitle">
  <p:cSld name="2 Lines Title Subtitle">
    <p:spTree>
      <p:nvGrpSpPr>
        <p:cNvPr id="1" name="Shape 8345"/>
        <p:cNvGrpSpPr/>
        <p:nvPr/>
      </p:nvGrpSpPr>
      <p:grpSpPr>
        <a:xfrm>
          <a:off x="0" y="0"/>
          <a:ext cx="0" cy="0"/>
          <a:chOff x="0" y="0"/>
          <a:chExt cx="0" cy="0"/>
        </a:xfrm>
      </p:grpSpPr>
      <p:sp>
        <p:nvSpPr>
          <p:cNvPr id="8346" name="Google Shape;8346;g7c97891937_2_73"/>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347" name="Google Shape;8347;g7c97891937_2_73"/>
          <p:cNvSpPr txBox="1">
            <a:spLocks noGrp="1"/>
          </p:cNvSpPr>
          <p:nvPr>
            <p:ph type="title"/>
          </p:nvPr>
        </p:nvSpPr>
        <p:spPr>
          <a:xfrm>
            <a:off x="589684" y="156946"/>
            <a:ext cx="7886700" cy="854100"/>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48" name="Google Shape;8348;g7c97891937_2_73"/>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49" name="Google Shape;8349;g7c97891937_2_73"/>
          <p:cNvSpPr txBox="1">
            <a:spLocks noGrp="1"/>
          </p:cNvSpPr>
          <p:nvPr>
            <p:ph type="body" idx="1"/>
          </p:nvPr>
        </p:nvSpPr>
        <p:spPr>
          <a:xfrm>
            <a:off x="591379" y="1070172"/>
            <a:ext cx="7886700" cy="851625"/>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rgbClr val="333333"/>
              </a:buClr>
              <a:buSzPts val="1500"/>
              <a:buNone/>
              <a:defRPr sz="1500"/>
            </a:lvl1pPr>
            <a:lvl2pPr marL="914400" lvl="1" indent="-228600" algn="l">
              <a:lnSpc>
                <a:spcPct val="100000"/>
              </a:lnSpc>
              <a:spcBef>
                <a:spcPts val="400"/>
              </a:spcBef>
              <a:spcAft>
                <a:spcPts val="0"/>
              </a:spcAft>
              <a:buClr>
                <a:srgbClr val="333333"/>
              </a:buClr>
              <a:buSzPts val="1400"/>
              <a:buNone/>
              <a:defRPr sz="1400"/>
            </a:lvl2pPr>
            <a:lvl3pPr marL="1371600" lvl="2" indent="-228600" algn="l">
              <a:lnSpc>
                <a:spcPct val="100000"/>
              </a:lnSpc>
              <a:spcBef>
                <a:spcPts val="400"/>
              </a:spcBef>
              <a:spcAft>
                <a:spcPts val="0"/>
              </a:spcAft>
              <a:buClr>
                <a:srgbClr val="333333"/>
              </a:buClr>
              <a:buSzPts val="1100"/>
              <a:buNone/>
              <a:defRPr sz="1100"/>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Profile Images">
  <p:cSld name="Title Profile Images">
    <p:spTree>
      <p:nvGrpSpPr>
        <p:cNvPr id="1" name="Shape 8350"/>
        <p:cNvGrpSpPr/>
        <p:nvPr/>
      </p:nvGrpSpPr>
      <p:grpSpPr>
        <a:xfrm>
          <a:off x="0" y="0"/>
          <a:ext cx="0" cy="0"/>
          <a:chOff x="0" y="0"/>
          <a:chExt cx="0" cy="0"/>
        </a:xfrm>
      </p:grpSpPr>
      <p:sp>
        <p:nvSpPr>
          <p:cNvPr id="8351" name="Google Shape;8351;g7c97891937_2_78"/>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8352" name="Google Shape;8352;g7c97891937_2_78"/>
          <p:cNvPicPr preferRelativeResize="0"/>
          <p:nvPr/>
        </p:nvPicPr>
        <p:blipFill rotWithShape="1">
          <a:blip r:embed="rId2">
            <a:alphaModFix/>
          </a:blip>
          <a:srcRect/>
          <a:stretch/>
        </p:blipFill>
        <p:spPr>
          <a:xfrm>
            <a:off x="8265946" y="4850818"/>
            <a:ext cx="676349" cy="176773"/>
          </a:xfrm>
          <a:prstGeom prst="rect">
            <a:avLst/>
          </a:prstGeom>
          <a:noFill/>
          <a:ln>
            <a:noFill/>
          </a:ln>
        </p:spPr>
      </p:pic>
      <p:sp>
        <p:nvSpPr>
          <p:cNvPr id="8353" name="Google Shape;8353;g7c97891937_2_78"/>
          <p:cNvSpPr>
            <a:spLocks noGrp="1"/>
          </p:cNvSpPr>
          <p:nvPr>
            <p:ph type="pic" idx="2"/>
          </p:nvPr>
        </p:nvSpPr>
        <p:spPr>
          <a:xfrm>
            <a:off x="1052626" y="2079872"/>
            <a:ext cx="1299375" cy="1299375"/>
          </a:xfrm>
          <a:prstGeom prst="ellipse">
            <a:avLst/>
          </a:prstGeom>
          <a:solidFill>
            <a:srgbClr val="D9D9D9"/>
          </a:solidFill>
          <a:ln>
            <a:noFill/>
          </a:ln>
        </p:spPr>
        <p:txBody>
          <a:bodyPr spcFirstLastPara="1" wrap="square" lIns="68575" tIns="34275" rIns="68575" bIns="34275" anchor="ctr" anchorCtr="0">
            <a:noAutofit/>
          </a:bodyPr>
          <a:lstStyle>
            <a:lvl1pPr marR="0" lvl="0" algn="ctr" rtl="0">
              <a:lnSpc>
                <a:spcPct val="10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354" name="Google Shape;8354;g7c97891937_2_78"/>
          <p:cNvSpPr>
            <a:spLocks noGrp="1"/>
          </p:cNvSpPr>
          <p:nvPr>
            <p:ph type="pic" idx="3"/>
          </p:nvPr>
        </p:nvSpPr>
        <p:spPr>
          <a:xfrm>
            <a:off x="2933433" y="2079872"/>
            <a:ext cx="1299375" cy="1299375"/>
          </a:xfrm>
          <a:prstGeom prst="ellipse">
            <a:avLst/>
          </a:prstGeom>
          <a:solidFill>
            <a:srgbClr val="D9D9D9"/>
          </a:solidFill>
          <a:ln>
            <a:noFill/>
          </a:ln>
        </p:spPr>
        <p:txBody>
          <a:bodyPr spcFirstLastPara="1" wrap="square" lIns="68575" tIns="34275" rIns="68575" bIns="34275" anchor="ctr" anchorCtr="0">
            <a:noAutofit/>
          </a:bodyPr>
          <a:lstStyle>
            <a:lvl1pPr marR="0" lvl="0" algn="ctr" rtl="0">
              <a:lnSpc>
                <a:spcPct val="10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355" name="Google Shape;8355;g7c97891937_2_78"/>
          <p:cNvSpPr>
            <a:spLocks noGrp="1"/>
          </p:cNvSpPr>
          <p:nvPr>
            <p:ph type="pic" idx="4"/>
          </p:nvPr>
        </p:nvSpPr>
        <p:spPr>
          <a:xfrm>
            <a:off x="4814239" y="2079872"/>
            <a:ext cx="1299375" cy="1299375"/>
          </a:xfrm>
          <a:prstGeom prst="ellipse">
            <a:avLst/>
          </a:prstGeom>
          <a:solidFill>
            <a:srgbClr val="D9D9D9"/>
          </a:solidFill>
          <a:ln>
            <a:noFill/>
          </a:ln>
        </p:spPr>
        <p:txBody>
          <a:bodyPr spcFirstLastPara="1" wrap="square" lIns="68575" tIns="34275" rIns="68575" bIns="34275" anchor="ctr" anchorCtr="0">
            <a:noAutofit/>
          </a:bodyPr>
          <a:lstStyle>
            <a:lvl1pPr marR="0" lvl="0" algn="ctr" rtl="0">
              <a:lnSpc>
                <a:spcPct val="10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356" name="Google Shape;8356;g7c97891937_2_78"/>
          <p:cNvSpPr>
            <a:spLocks noGrp="1"/>
          </p:cNvSpPr>
          <p:nvPr>
            <p:ph type="pic" idx="5"/>
          </p:nvPr>
        </p:nvSpPr>
        <p:spPr>
          <a:xfrm>
            <a:off x="6695046" y="2079872"/>
            <a:ext cx="1299375" cy="1299375"/>
          </a:xfrm>
          <a:prstGeom prst="ellipse">
            <a:avLst/>
          </a:prstGeom>
          <a:solidFill>
            <a:srgbClr val="D9D9D9"/>
          </a:solidFill>
          <a:ln>
            <a:noFill/>
          </a:ln>
        </p:spPr>
        <p:txBody>
          <a:bodyPr spcFirstLastPara="1" wrap="square" lIns="68575" tIns="34275" rIns="68575" bIns="34275" anchor="ctr" anchorCtr="0">
            <a:noAutofit/>
          </a:bodyPr>
          <a:lstStyle>
            <a:lvl1pPr marR="0" lvl="0" algn="ctr" rtl="0">
              <a:lnSpc>
                <a:spcPct val="100000"/>
              </a:lnSpc>
              <a:spcBef>
                <a:spcPts val="800"/>
              </a:spcBef>
              <a:spcAft>
                <a:spcPts val="0"/>
              </a:spcAft>
              <a:buClr>
                <a:srgbClr val="333333"/>
              </a:buClr>
              <a:buSzPts val="700"/>
              <a:buFont typeface="Arial"/>
              <a:buNone/>
              <a:defRPr sz="7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357" name="Google Shape;8357;g7c97891937_2_78"/>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58" name="Google Shape;8358;g7c97891937_2_78"/>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65"/>
        <p:cNvGrpSpPr/>
        <p:nvPr/>
      </p:nvGrpSpPr>
      <p:grpSpPr>
        <a:xfrm>
          <a:off x="0" y="0"/>
          <a:ext cx="0" cy="0"/>
          <a:chOff x="0" y="0"/>
          <a:chExt cx="0" cy="0"/>
        </a:xfrm>
      </p:grpSpPr>
      <p:sp>
        <p:nvSpPr>
          <p:cNvPr id="66" name="Google Shape;66;p70"/>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70"/>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Profile Images2">
  <p:cSld name="Title Profile Images2">
    <p:spTree>
      <p:nvGrpSpPr>
        <p:cNvPr id="1" name="Shape 8359"/>
        <p:cNvGrpSpPr/>
        <p:nvPr/>
      </p:nvGrpSpPr>
      <p:grpSpPr>
        <a:xfrm>
          <a:off x="0" y="0"/>
          <a:ext cx="0" cy="0"/>
          <a:chOff x="0" y="0"/>
          <a:chExt cx="0" cy="0"/>
        </a:xfrm>
      </p:grpSpPr>
      <p:sp>
        <p:nvSpPr>
          <p:cNvPr id="8360" name="Google Shape;8360;g7c97891937_2_87"/>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8361" name="Google Shape;8361;g7c97891937_2_87"/>
          <p:cNvPicPr preferRelativeResize="0"/>
          <p:nvPr/>
        </p:nvPicPr>
        <p:blipFill rotWithShape="1">
          <a:blip r:embed="rId2">
            <a:alphaModFix/>
          </a:blip>
          <a:srcRect/>
          <a:stretch/>
        </p:blipFill>
        <p:spPr>
          <a:xfrm>
            <a:off x="8265946" y="4850818"/>
            <a:ext cx="676349" cy="176773"/>
          </a:xfrm>
          <a:prstGeom prst="rect">
            <a:avLst/>
          </a:prstGeom>
          <a:noFill/>
          <a:ln>
            <a:noFill/>
          </a:ln>
        </p:spPr>
      </p:pic>
      <p:sp>
        <p:nvSpPr>
          <p:cNvPr id="8362" name="Google Shape;8362;g7c97891937_2_87"/>
          <p:cNvSpPr>
            <a:spLocks noGrp="1"/>
          </p:cNvSpPr>
          <p:nvPr>
            <p:ph type="pic" idx="2"/>
          </p:nvPr>
        </p:nvSpPr>
        <p:spPr>
          <a:xfrm>
            <a:off x="1454701" y="1367832"/>
            <a:ext cx="862200" cy="862200"/>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8363" name="Google Shape;8363;g7c97891937_2_87"/>
          <p:cNvSpPr txBox="1">
            <a:spLocks noGrp="1"/>
          </p:cNvSpPr>
          <p:nvPr>
            <p:ph type="body" idx="1"/>
          </p:nvPr>
        </p:nvSpPr>
        <p:spPr>
          <a:xfrm>
            <a:off x="1293400" y="2319534"/>
            <a:ext cx="1181700" cy="299925"/>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100000"/>
              </a:lnSpc>
              <a:spcBef>
                <a:spcPts val="400"/>
              </a:spcBef>
              <a:spcAft>
                <a:spcPts val="0"/>
              </a:spcAft>
              <a:buClr>
                <a:srgbClr val="333333"/>
              </a:buClr>
              <a:buSzPts val="500"/>
              <a:buNone/>
              <a:defRPr sz="500"/>
            </a:lvl2pPr>
            <a:lvl3pPr marL="1371600" lvl="2" indent="-228600" algn="l">
              <a:lnSpc>
                <a:spcPct val="100000"/>
              </a:lnSpc>
              <a:spcBef>
                <a:spcPts val="400"/>
              </a:spcBef>
              <a:spcAft>
                <a:spcPts val="0"/>
              </a:spcAft>
              <a:buClr>
                <a:srgbClr val="333333"/>
              </a:buClr>
              <a:buSzPts val="500"/>
              <a:buNone/>
              <a:defRPr sz="500"/>
            </a:lvl3pPr>
            <a:lvl4pPr marL="1828800" lvl="3" indent="-228600" algn="l">
              <a:lnSpc>
                <a:spcPct val="100000"/>
              </a:lnSpc>
              <a:spcBef>
                <a:spcPts val="400"/>
              </a:spcBef>
              <a:spcAft>
                <a:spcPts val="0"/>
              </a:spcAft>
              <a:buClr>
                <a:srgbClr val="333333"/>
              </a:buClr>
              <a:buSzPts val="500"/>
              <a:buNone/>
              <a:defRPr sz="500"/>
            </a:lvl4pPr>
            <a:lvl5pPr marL="2286000" lvl="4" indent="-228600" algn="l">
              <a:lnSpc>
                <a:spcPct val="100000"/>
              </a:lnSpc>
              <a:spcBef>
                <a:spcPts val="400"/>
              </a:spcBef>
              <a:spcAft>
                <a:spcPts val="0"/>
              </a:spcAft>
              <a:buClr>
                <a:srgbClr val="333333"/>
              </a:buClr>
              <a:buSzPts val="500"/>
              <a:buNone/>
              <a:defRPr sz="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64" name="Google Shape;8364;g7c97891937_2_87"/>
          <p:cNvSpPr txBox="1">
            <a:spLocks noGrp="1"/>
          </p:cNvSpPr>
          <p:nvPr>
            <p:ph type="body" idx="3"/>
          </p:nvPr>
        </p:nvSpPr>
        <p:spPr>
          <a:xfrm>
            <a:off x="1293400" y="2619375"/>
            <a:ext cx="1181700" cy="2952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333333"/>
              </a:buClr>
              <a:buSzPts val="800"/>
              <a:buNone/>
              <a:defRPr sz="800" i="0">
                <a:solidFill>
                  <a:srgbClr val="333333"/>
                </a:solidFill>
              </a:defRPr>
            </a:lvl1pPr>
            <a:lvl2pPr marL="914400" lvl="1" indent="-228600" algn="l">
              <a:lnSpc>
                <a:spcPct val="100000"/>
              </a:lnSpc>
              <a:spcBef>
                <a:spcPts val="400"/>
              </a:spcBef>
              <a:spcAft>
                <a:spcPts val="0"/>
              </a:spcAft>
              <a:buClr>
                <a:srgbClr val="333333"/>
              </a:buClr>
              <a:buSzPts val="500"/>
              <a:buNone/>
              <a:defRPr sz="500"/>
            </a:lvl2pPr>
            <a:lvl3pPr marL="1371600" lvl="2" indent="-228600" algn="l">
              <a:lnSpc>
                <a:spcPct val="100000"/>
              </a:lnSpc>
              <a:spcBef>
                <a:spcPts val="400"/>
              </a:spcBef>
              <a:spcAft>
                <a:spcPts val="0"/>
              </a:spcAft>
              <a:buClr>
                <a:srgbClr val="333333"/>
              </a:buClr>
              <a:buSzPts val="500"/>
              <a:buNone/>
              <a:defRPr sz="500"/>
            </a:lvl3pPr>
            <a:lvl4pPr marL="1828800" lvl="3" indent="-228600" algn="l">
              <a:lnSpc>
                <a:spcPct val="100000"/>
              </a:lnSpc>
              <a:spcBef>
                <a:spcPts val="400"/>
              </a:spcBef>
              <a:spcAft>
                <a:spcPts val="0"/>
              </a:spcAft>
              <a:buClr>
                <a:srgbClr val="333333"/>
              </a:buClr>
              <a:buSzPts val="500"/>
              <a:buNone/>
              <a:defRPr sz="500"/>
            </a:lvl4pPr>
            <a:lvl5pPr marL="2286000" lvl="4" indent="-228600" algn="l">
              <a:lnSpc>
                <a:spcPct val="100000"/>
              </a:lnSpc>
              <a:spcBef>
                <a:spcPts val="400"/>
              </a:spcBef>
              <a:spcAft>
                <a:spcPts val="0"/>
              </a:spcAft>
              <a:buClr>
                <a:srgbClr val="333333"/>
              </a:buClr>
              <a:buSzPts val="500"/>
              <a:buNone/>
              <a:defRPr sz="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65" name="Google Shape;8365;g7c97891937_2_87"/>
          <p:cNvSpPr>
            <a:spLocks noGrp="1"/>
          </p:cNvSpPr>
          <p:nvPr>
            <p:ph type="pic" idx="4"/>
          </p:nvPr>
        </p:nvSpPr>
        <p:spPr>
          <a:xfrm>
            <a:off x="3179640" y="1367832"/>
            <a:ext cx="862200" cy="862200"/>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8366" name="Google Shape;8366;g7c97891937_2_87"/>
          <p:cNvSpPr txBox="1">
            <a:spLocks noGrp="1"/>
          </p:cNvSpPr>
          <p:nvPr>
            <p:ph type="body" idx="5"/>
          </p:nvPr>
        </p:nvSpPr>
        <p:spPr>
          <a:xfrm>
            <a:off x="3039337" y="2319534"/>
            <a:ext cx="1181700" cy="299925"/>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100000"/>
              </a:lnSpc>
              <a:spcBef>
                <a:spcPts val="400"/>
              </a:spcBef>
              <a:spcAft>
                <a:spcPts val="0"/>
              </a:spcAft>
              <a:buClr>
                <a:srgbClr val="333333"/>
              </a:buClr>
              <a:buSzPts val="500"/>
              <a:buNone/>
              <a:defRPr sz="500"/>
            </a:lvl2pPr>
            <a:lvl3pPr marL="1371600" lvl="2" indent="-228600" algn="l">
              <a:lnSpc>
                <a:spcPct val="100000"/>
              </a:lnSpc>
              <a:spcBef>
                <a:spcPts val="400"/>
              </a:spcBef>
              <a:spcAft>
                <a:spcPts val="0"/>
              </a:spcAft>
              <a:buClr>
                <a:srgbClr val="333333"/>
              </a:buClr>
              <a:buSzPts val="500"/>
              <a:buNone/>
              <a:defRPr sz="500"/>
            </a:lvl3pPr>
            <a:lvl4pPr marL="1828800" lvl="3" indent="-228600" algn="l">
              <a:lnSpc>
                <a:spcPct val="100000"/>
              </a:lnSpc>
              <a:spcBef>
                <a:spcPts val="400"/>
              </a:spcBef>
              <a:spcAft>
                <a:spcPts val="0"/>
              </a:spcAft>
              <a:buClr>
                <a:srgbClr val="333333"/>
              </a:buClr>
              <a:buSzPts val="500"/>
              <a:buNone/>
              <a:defRPr sz="500"/>
            </a:lvl4pPr>
            <a:lvl5pPr marL="2286000" lvl="4" indent="-228600" algn="l">
              <a:lnSpc>
                <a:spcPct val="100000"/>
              </a:lnSpc>
              <a:spcBef>
                <a:spcPts val="400"/>
              </a:spcBef>
              <a:spcAft>
                <a:spcPts val="0"/>
              </a:spcAft>
              <a:buClr>
                <a:srgbClr val="333333"/>
              </a:buClr>
              <a:buSzPts val="500"/>
              <a:buNone/>
              <a:defRPr sz="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67" name="Google Shape;8367;g7c97891937_2_87"/>
          <p:cNvSpPr txBox="1">
            <a:spLocks noGrp="1"/>
          </p:cNvSpPr>
          <p:nvPr>
            <p:ph type="body" idx="6"/>
          </p:nvPr>
        </p:nvSpPr>
        <p:spPr>
          <a:xfrm>
            <a:off x="3039337" y="2619375"/>
            <a:ext cx="1181700" cy="2952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333333"/>
              </a:buClr>
              <a:buSzPts val="800"/>
              <a:buNone/>
              <a:defRPr sz="800" i="0">
                <a:solidFill>
                  <a:srgbClr val="333333"/>
                </a:solidFill>
              </a:defRPr>
            </a:lvl1pPr>
            <a:lvl2pPr marL="914400" lvl="1" indent="-228600" algn="l">
              <a:lnSpc>
                <a:spcPct val="100000"/>
              </a:lnSpc>
              <a:spcBef>
                <a:spcPts val="400"/>
              </a:spcBef>
              <a:spcAft>
                <a:spcPts val="0"/>
              </a:spcAft>
              <a:buClr>
                <a:srgbClr val="333333"/>
              </a:buClr>
              <a:buSzPts val="500"/>
              <a:buNone/>
              <a:defRPr sz="500"/>
            </a:lvl2pPr>
            <a:lvl3pPr marL="1371600" lvl="2" indent="-228600" algn="l">
              <a:lnSpc>
                <a:spcPct val="100000"/>
              </a:lnSpc>
              <a:spcBef>
                <a:spcPts val="400"/>
              </a:spcBef>
              <a:spcAft>
                <a:spcPts val="0"/>
              </a:spcAft>
              <a:buClr>
                <a:srgbClr val="333333"/>
              </a:buClr>
              <a:buSzPts val="500"/>
              <a:buNone/>
              <a:defRPr sz="500"/>
            </a:lvl3pPr>
            <a:lvl4pPr marL="1828800" lvl="3" indent="-228600" algn="l">
              <a:lnSpc>
                <a:spcPct val="100000"/>
              </a:lnSpc>
              <a:spcBef>
                <a:spcPts val="400"/>
              </a:spcBef>
              <a:spcAft>
                <a:spcPts val="0"/>
              </a:spcAft>
              <a:buClr>
                <a:srgbClr val="333333"/>
              </a:buClr>
              <a:buSzPts val="500"/>
              <a:buNone/>
              <a:defRPr sz="500"/>
            </a:lvl4pPr>
            <a:lvl5pPr marL="2286000" lvl="4" indent="-228600" algn="l">
              <a:lnSpc>
                <a:spcPct val="100000"/>
              </a:lnSpc>
              <a:spcBef>
                <a:spcPts val="400"/>
              </a:spcBef>
              <a:spcAft>
                <a:spcPts val="0"/>
              </a:spcAft>
              <a:buClr>
                <a:srgbClr val="333333"/>
              </a:buClr>
              <a:buSzPts val="500"/>
              <a:buNone/>
              <a:defRPr sz="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68" name="Google Shape;8368;g7c97891937_2_87"/>
          <p:cNvSpPr>
            <a:spLocks noGrp="1"/>
          </p:cNvSpPr>
          <p:nvPr>
            <p:ph type="pic" idx="7"/>
          </p:nvPr>
        </p:nvSpPr>
        <p:spPr>
          <a:xfrm>
            <a:off x="4904579" y="1367832"/>
            <a:ext cx="862200" cy="862200"/>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8369" name="Google Shape;8369;g7c97891937_2_87"/>
          <p:cNvSpPr txBox="1">
            <a:spLocks noGrp="1"/>
          </p:cNvSpPr>
          <p:nvPr>
            <p:ph type="body" idx="8"/>
          </p:nvPr>
        </p:nvSpPr>
        <p:spPr>
          <a:xfrm>
            <a:off x="4785273" y="2319534"/>
            <a:ext cx="1181700" cy="299925"/>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100000"/>
              </a:lnSpc>
              <a:spcBef>
                <a:spcPts val="400"/>
              </a:spcBef>
              <a:spcAft>
                <a:spcPts val="0"/>
              </a:spcAft>
              <a:buClr>
                <a:srgbClr val="333333"/>
              </a:buClr>
              <a:buSzPts val="500"/>
              <a:buNone/>
              <a:defRPr sz="500"/>
            </a:lvl2pPr>
            <a:lvl3pPr marL="1371600" lvl="2" indent="-228600" algn="l">
              <a:lnSpc>
                <a:spcPct val="100000"/>
              </a:lnSpc>
              <a:spcBef>
                <a:spcPts val="400"/>
              </a:spcBef>
              <a:spcAft>
                <a:spcPts val="0"/>
              </a:spcAft>
              <a:buClr>
                <a:srgbClr val="333333"/>
              </a:buClr>
              <a:buSzPts val="500"/>
              <a:buNone/>
              <a:defRPr sz="500"/>
            </a:lvl3pPr>
            <a:lvl4pPr marL="1828800" lvl="3" indent="-228600" algn="l">
              <a:lnSpc>
                <a:spcPct val="100000"/>
              </a:lnSpc>
              <a:spcBef>
                <a:spcPts val="400"/>
              </a:spcBef>
              <a:spcAft>
                <a:spcPts val="0"/>
              </a:spcAft>
              <a:buClr>
                <a:srgbClr val="333333"/>
              </a:buClr>
              <a:buSzPts val="500"/>
              <a:buNone/>
              <a:defRPr sz="500"/>
            </a:lvl4pPr>
            <a:lvl5pPr marL="2286000" lvl="4" indent="-228600" algn="l">
              <a:lnSpc>
                <a:spcPct val="100000"/>
              </a:lnSpc>
              <a:spcBef>
                <a:spcPts val="400"/>
              </a:spcBef>
              <a:spcAft>
                <a:spcPts val="0"/>
              </a:spcAft>
              <a:buClr>
                <a:srgbClr val="333333"/>
              </a:buClr>
              <a:buSzPts val="500"/>
              <a:buNone/>
              <a:defRPr sz="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70" name="Google Shape;8370;g7c97891937_2_87"/>
          <p:cNvSpPr txBox="1">
            <a:spLocks noGrp="1"/>
          </p:cNvSpPr>
          <p:nvPr>
            <p:ph type="body" idx="9"/>
          </p:nvPr>
        </p:nvSpPr>
        <p:spPr>
          <a:xfrm>
            <a:off x="4785273" y="2619375"/>
            <a:ext cx="1181700" cy="2952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333333"/>
              </a:buClr>
              <a:buSzPts val="800"/>
              <a:buNone/>
              <a:defRPr sz="800" i="0">
                <a:solidFill>
                  <a:srgbClr val="333333"/>
                </a:solidFill>
              </a:defRPr>
            </a:lvl1pPr>
            <a:lvl2pPr marL="914400" lvl="1" indent="-228600" algn="l">
              <a:lnSpc>
                <a:spcPct val="100000"/>
              </a:lnSpc>
              <a:spcBef>
                <a:spcPts val="400"/>
              </a:spcBef>
              <a:spcAft>
                <a:spcPts val="0"/>
              </a:spcAft>
              <a:buClr>
                <a:srgbClr val="333333"/>
              </a:buClr>
              <a:buSzPts val="500"/>
              <a:buNone/>
              <a:defRPr sz="500"/>
            </a:lvl2pPr>
            <a:lvl3pPr marL="1371600" lvl="2" indent="-228600" algn="l">
              <a:lnSpc>
                <a:spcPct val="100000"/>
              </a:lnSpc>
              <a:spcBef>
                <a:spcPts val="400"/>
              </a:spcBef>
              <a:spcAft>
                <a:spcPts val="0"/>
              </a:spcAft>
              <a:buClr>
                <a:srgbClr val="333333"/>
              </a:buClr>
              <a:buSzPts val="500"/>
              <a:buNone/>
              <a:defRPr sz="500"/>
            </a:lvl3pPr>
            <a:lvl4pPr marL="1828800" lvl="3" indent="-228600" algn="l">
              <a:lnSpc>
                <a:spcPct val="100000"/>
              </a:lnSpc>
              <a:spcBef>
                <a:spcPts val="400"/>
              </a:spcBef>
              <a:spcAft>
                <a:spcPts val="0"/>
              </a:spcAft>
              <a:buClr>
                <a:srgbClr val="333333"/>
              </a:buClr>
              <a:buSzPts val="500"/>
              <a:buNone/>
              <a:defRPr sz="500"/>
            </a:lvl4pPr>
            <a:lvl5pPr marL="2286000" lvl="4" indent="-228600" algn="l">
              <a:lnSpc>
                <a:spcPct val="100000"/>
              </a:lnSpc>
              <a:spcBef>
                <a:spcPts val="400"/>
              </a:spcBef>
              <a:spcAft>
                <a:spcPts val="0"/>
              </a:spcAft>
              <a:buClr>
                <a:srgbClr val="333333"/>
              </a:buClr>
              <a:buSzPts val="500"/>
              <a:buNone/>
              <a:defRPr sz="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71" name="Google Shape;8371;g7c97891937_2_87"/>
          <p:cNvSpPr>
            <a:spLocks noGrp="1"/>
          </p:cNvSpPr>
          <p:nvPr>
            <p:ph type="pic" idx="13"/>
          </p:nvPr>
        </p:nvSpPr>
        <p:spPr>
          <a:xfrm>
            <a:off x="6690967" y="1367832"/>
            <a:ext cx="862200" cy="862200"/>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8372" name="Google Shape;8372;g7c97891937_2_87"/>
          <p:cNvSpPr txBox="1">
            <a:spLocks noGrp="1"/>
          </p:cNvSpPr>
          <p:nvPr>
            <p:ph type="body" idx="14"/>
          </p:nvPr>
        </p:nvSpPr>
        <p:spPr>
          <a:xfrm>
            <a:off x="6531209" y="2319534"/>
            <a:ext cx="1181700" cy="299925"/>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100000"/>
              </a:lnSpc>
              <a:spcBef>
                <a:spcPts val="400"/>
              </a:spcBef>
              <a:spcAft>
                <a:spcPts val="0"/>
              </a:spcAft>
              <a:buClr>
                <a:srgbClr val="333333"/>
              </a:buClr>
              <a:buSzPts val="500"/>
              <a:buNone/>
              <a:defRPr sz="500"/>
            </a:lvl2pPr>
            <a:lvl3pPr marL="1371600" lvl="2" indent="-228600" algn="l">
              <a:lnSpc>
                <a:spcPct val="100000"/>
              </a:lnSpc>
              <a:spcBef>
                <a:spcPts val="400"/>
              </a:spcBef>
              <a:spcAft>
                <a:spcPts val="0"/>
              </a:spcAft>
              <a:buClr>
                <a:srgbClr val="333333"/>
              </a:buClr>
              <a:buSzPts val="500"/>
              <a:buNone/>
              <a:defRPr sz="500"/>
            </a:lvl3pPr>
            <a:lvl4pPr marL="1828800" lvl="3" indent="-228600" algn="l">
              <a:lnSpc>
                <a:spcPct val="100000"/>
              </a:lnSpc>
              <a:spcBef>
                <a:spcPts val="400"/>
              </a:spcBef>
              <a:spcAft>
                <a:spcPts val="0"/>
              </a:spcAft>
              <a:buClr>
                <a:srgbClr val="333333"/>
              </a:buClr>
              <a:buSzPts val="500"/>
              <a:buNone/>
              <a:defRPr sz="500"/>
            </a:lvl4pPr>
            <a:lvl5pPr marL="2286000" lvl="4" indent="-228600" algn="l">
              <a:lnSpc>
                <a:spcPct val="100000"/>
              </a:lnSpc>
              <a:spcBef>
                <a:spcPts val="400"/>
              </a:spcBef>
              <a:spcAft>
                <a:spcPts val="0"/>
              </a:spcAft>
              <a:buClr>
                <a:srgbClr val="333333"/>
              </a:buClr>
              <a:buSzPts val="500"/>
              <a:buNone/>
              <a:defRPr sz="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73" name="Google Shape;8373;g7c97891937_2_87"/>
          <p:cNvSpPr txBox="1">
            <a:spLocks noGrp="1"/>
          </p:cNvSpPr>
          <p:nvPr>
            <p:ph type="body" idx="15"/>
          </p:nvPr>
        </p:nvSpPr>
        <p:spPr>
          <a:xfrm>
            <a:off x="6531209" y="2619375"/>
            <a:ext cx="1181700" cy="2952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333333"/>
              </a:buClr>
              <a:buSzPts val="800"/>
              <a:buNone/>
              <a:defRPr sz="800" i="0">
                <a:solidFill>
                  <a:srgbClr val="333333"/>
                </a:solidFill>
              </a:defRPr>
            </a:lvl1pPr>
            <a:lvl2pPr marL="914400" lvl="1" indent="-228600" algn="l">
              <a:lnSpc>
                <a:spcPct val="100000"/>
              </a:lnSpc>
              <a:spcBef>
                <a:spcPts val="400"/>
              </a:spcBef>
              <a:spcAft>
                <a:spcPts val="0"/>
              </a:spcAft>
              <a:buClr>
                <a:srgbClr val="333333"/>
              </a:buClr>
              <a:buSzPts val="500"/>
              <a:buNone/>
              <a:defRPr sz="500"/>
            </a:lvl2pPr>
            <a:lvl3pPr marL="1371600" lvl="2" indent="-228600" algn="l">
              <a:lnSpc>
                <a:spcPct val="100000"/>
              </a:lnSpc>
              <a:spcBef>
                <a:spcPts val="400"/>
              </a:spcBef>
              <a:spcAft>
                <a:spcPts val="0"/>
              </a:spcAft>
              <a:buClr>
                <a:srgbClr val="333333"/>
              </a:buClr>
              <a:buSzPts val="500"/>
              <a:buNone/>
              <a:defRPr sz="500"/>
            </a:lvl3pPr>
            <a:lvl4pPr marL="1828800" lvl="3" indent="-228600" algn="l">
              <a:lnSpc>
                <a:spcPct val="100000"/>
              </a:lnSpc>
              <a:spcBef>
                <a:spcPts val="400"/>
              </a:spcBef>
              <a:spcAft>
                <a:spcPts val="0"/>
              </a:spcAft>
              <a:buClr>
                <a:srgbClr val="333333"/>
              </a:buClr>
              <a:buSzPts val="500"/>
              <a:buNone/>
              <a:defRPr sz="500"/>
            </a:lvl4pPr>
            <a:lvl5pPr marL="2286000" lvl="4" indent="-228600" algn="l">
              <a:lnSpc>
                <a:spcPct val="100000"/>
              </a:lnSpc>
              <a:spcBef>
                <a:spcPts val="400"/>
              </a:spcBef>
              <a:spcAft>
                <a:spcPts val="0"/>
              </a:spcAft>
              <a:buClr>
                <a:srgbClr val="333333"/>
              </a:buClr>
              <a:buSzPts val="500"/>
              <a:buNone/>
              <a:defRPr sz="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74" name="Google Shape;8374;g7c97891937_2_87"/>
          <p:cNvSpPr>
            <a:spLocks noGrp="1"/>
          </p:cNvSpPr>
          <p:nvPr>
            <p:ph type="pic" idx="16"/>
          </p:nvPr>
        </p:nvSpPr>
        <p:spPr>
          <a:xfrm>
            <a:off x="1454701" y="3168057"/>
            <a:ext cx="862200" cy="862200"/>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8375" name="Google Shape;8375;g7c97891937_2_87"/>
          <p:cNvSpPr txBox="1">
            <a:spLocks noGrp="1"/>
          </p:cNvSpPr>
          <p:nvPr>
            <p:ph type="body" idx="17"/>
          </p:nvPr>
        </p:nvSpPr>
        <p:spPr>
          <a:xfrm>
            <a:off x="1293400" y="4119759"/>
            <a:ext cx="1181700" cy="299925"/>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100000"/>
              </a:lnSpc>
              <a:spcBef>
                <a:spcPts val="400"/>
              </a:spcBef>
              <a:spcAft>
                <a:spcPts val="0"/>
              </a:spcAft>
              <a:buClr>
                <a:srgbClr val="333333"/>
              </a:buClr>
              <a:buSzPts val="500"/>
              <a:buNone/>
              <a:defRPr sz="500"/>
            </a:lvl2pPr>
            <a:lvl3pPr marL="1371600" lvl="2" indent="-228600" algn="l">
              <a:lnSpc>
                <a:spcPct val="100000"/>
              </a:lnSpc>
              <a:spcBef>
                <a:spcPts val="400"/>
              </a:spcBef>
              <a:spcAft>
                <a:spcPts val="0"/>
              </a:spcAft>
              <a:buClr>
                <a:srgbClr val="333333"/>
              </a:buClr>
              <a:buSzPts val="500"/>
              <a:buNone/>
              <a:defRPr sz="500"/>
            </a:lvl3pPr>
            <a:lvl4pPr marL="1828800" lvl="3" indent="-228600" algn="l">
              <a:lnSpc>
                <a:spcPct val="100000"/>
              </a:lnSpc>
              <a:spcBef>
                <a:spcPts val="400"/>
              </a:spcBef>
              <a:spcAft>
                <a:spcPts val="0"/>
              </a:spcAft>
              <a:buClr>
                <a:srgbClr val="333333"/>
              </a:buClr>
              <a:buSzPts val="500"/>
              <a:buNone/>
              <a:defRPr sz="500"/>
            </a:lvl4pPr>
            <a:lvl5pPr marL="2286000" lvl="4" indent="-228600" algn="l">
              <a:lnSpc>
                <a:spcPct val="100000"/>
              </a:lnSpc>
              <a:spcBef>
                <a:spcPts val="400"/>
              </a:spcBef>
              <a:spcAft>
                <a:spcPts val="0"/>
              </a:spcAft>
              <a:buClr>
                <a:srgbClr val="333333"/>
              </a:buClr>
              <a:buSzPts val="500"/>
              <a:buNone/>
              <a:defRPr sz="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76" name="Google Shape;8376;g7c97891937_2_87"/>
          <p:cNvSpPr txBox="1">
            <a:spLocks noGrp="1"/>
          </p:cNvSpPr>
          <p:nvPr>
            <p:ph type="body" idx="18"/>
          </p:nvPr>
        </p:nvSpPr>
        <p:spPr>
          <a:xfrm>
            <a:off x="1293400" y="4419600"/>
            <a:ext cx="1181700" cy="2952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333333"/>
              </a:buClr>
              <a:buSzPts val="800"/>
              <a:buNone/>
              <a:defRPr sz="800" i="0">
                <a:solidFill>
                  <a:srgbClr val="333333"/>
                </a:solidFill>
              </a:defRPr>
            </a:lvl1pPr>
            <a:lvl2pPr marL="914400" lvl="1" indent="-228600" algn="l">
              <a:lnSpc>
                <a:spcPct val="100000"/>
              </a:lnSpc>
              <a:spcBef>
                <a:spcPts val="400"/>
              </a:spcBef>
              <a:spcAft>
                <a:spcPts val="0"/>
              </a:spcAft>
              <a:buClr>
                <a:srgbClr val="333333"/>
              </a:buClr>
              <a:buSzPts val="500"/>
              <a:buNone/>
              <a:defRPr sz="500"/>
            </a:lvl2pPr>
            <a:lvl3pPr marL="1371600" lvl="2" indent="-228600" algn="l">
              <a:lnSpc>
                <a:spcPct val="100000"/>
              </a:lnSpc>
              <a:spcBef>
                <a:spcPts val="400"/>
              </a:spcBef>
              <a:spcAft>
                <a:spcPts val="0"/>
              </a:spcAft>
              <a:buClr>
                <a:srgbClr val="333333"/>
              </a:buClr>
              <a:buSzPts val="500"/>
              <a:buNone/>
              <a:defRPr sz="500"/>
            </a:lvl3pPr>
            <a:lvl4pPr marL="1828800" lvl="3" indent="-228600" algn="l">
              <a:lnSpc>
                <a:spcPct val="100000"/>
              </a:lnSpc>
              <a:spcBef>
                <a:spcPts val="400"/>
              </a:spcBef>
              <a:spcAft>
                <a:spcPts val="0"/>
              </a:spcAft>
              <a:buClr>
                <a:srgbClr val="333333"/>
              </a:buClr>
              <a:buSzPts val="500"/>
              <a:buNone/>
              <a:defRPr sz="500"/>
            </a:lvl4pPr>
            <a:lvl5pPr marL="2286000" lvl="4" indent="-228600" algn="l">
              <a:lnSpc>
                <a:spcPct val="100000"/>
              </a:lnSpc>
              <a:spcBef>
                <a:spcPts val="400"/>
              </a:spcBef>
              <a:spcAft>
                <a:spcPts val="0"/>
              </a:spcAft>
              <a:buClr>
                <a:srgbClr val="333333"/>
              </a:buClr>
              <a:buSzPts val="500"/>
              <a:buNone/>
              <a:defRPr sz="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77" name="Google Shape;8377;g7c97891937_2_87"/>
          <p:cNvSpPr>
            <a:spLocks noGrp="1"/>
          </p:cNvSpPr>
          <p:nvPr>
            <p:ph type="pic" idx="19"/>
          </p:nvPr>
        </p:nvSpPr>
        <p:spPr>
          <a:xfrm>
            <a:off x="3179640" y="3168057"/>
            <a:ext cx="862200" cy="862200"/>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8378" name="Google Shape;8378;g7c97891937_2_87"/>
          <p:cNvSpPr txBox="1">
            <a:spLocks noGrp="1"/>
          </p:cNvSpPr>
          <p:nvPr>
            <p:ph type="body" idx="20"/>
          </p:nvPr>
        </p:nvSpPr>
        <p:spPr>
          <a:xfrm>
            <a:off x="3039337" y="4119759"/>
            <a:ext cx="1181700" cy="299925"/>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100000"/>
              </a:lnSpc>
              <a:spcBef>
                <a:spcPts val="400"/>
              </a:spcBef>
              <a:spcAft>
                <a:spcPts val="0"/>
              </a:spcAft>
              <a:buClr>
                <a:srgbClr val="333333"/>
              </a:buClr>
              <a:buSzPts val="500"/>
              <a:buNone/>
              <a:defRPr sz="500"/>
            </a:lvl2pPr>
            <a:lvl3pPr marL="1371600" lvl="2" indent="-228600" algn="l">
              <a:lnSpc>
                <a:spcPct val="100000"/>
              </a:lnSpc>
              <a:spcBef>
                <a:spcPts val="400"/>
              </a:spcBef>
              <a:spcAft>
                <a:spcPts val="0"/>
              </a:spcAft>
              <a:buClr>
                <a:srgbClr val="333333"/>
              </a:buClr>
              <a:buSzPts val="500"/>
              <a:buNone/>
              <a:defRPr sz="500"/>
            </a:lvl3pPr>
            <a:lvl4pPr marL="1828800" lvl="3" indent="-228600" algn="l">
              <a:lnSpc>
                <a:spcPct val="100000"/>
              </a:lnSpc>
              <a:spcBef>
                <a:spcPts val="400"/>
              </a:spcBef>
              <a:spcAft>
                <a:spcPts val="0"/>
              </a:spcAft>
              <a:buClr>
                <a:srgbClr val="333333"/>
              </a:buClr>
              <a:buSzPts val="500"/>
              <a:buNone/>
              <a:defRPr sz="500"/>
            </a:lvl4pPr>
            <a:lvl5pPr marL="2286000" lvl="4" indent="-228600" algn="l">
              <a:lnSpc>
                <a:spcPct val="100000"/>
              </a:lnSpc>
              <a:spcBef>
                <a:spcPts val="400"/>
              </a:spcBef>
              <a:spcAft>
                <a:spcPts val="0"/>
              </a:spcAft>
              <a:buClr>
                <a:srgbClr val="333333"/>
              </a:buClr>
              <a:buSzPts val="500"/>
              <a:buNone/>
              <a:defRPr sz="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79" name="Google Shape;8379;g7c97891937_2_87"/>
          <p:cNvSpPr txBox="1">
            <a:spLocks noGrp="1"/>
          </p:cNvSpPr>
          <p:nvPr>
            <p:ph type="body" idx="21"/>
          </p:nvPr>
        </p:nvSpPr>
        <p:spPr>
          <a:xfrm>
            <a:off x="3039337" y="4419600"/>
            <a:ext cx="1181700" cy="2952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333333"/>
              </a:buClr>
              <a:buSzPts val="800"/>
              <a:buNone/>
              <a:defRPr sz="800" i="0">
                <a:solidFill>
                  <a:srgbClr val="333333"/>
                </a:solidFill>
              </a:defRPr>
            </a:lvl1pPr>
            <a:lvl2pPr marL="914400" lvl="1" indent="-228600" algn="l">
              <a:lnSpc>
                <a:spcPct val="100000"/>
              </a:lnSpc>
              <a:spcBef>
                <a:spcPts val="400"/>
              </a:spcBef>
              <a:spcAft>
                <a:spcPts val="0"/>
              </a:spcAft>
              <a:buClr>
                <a:srgbClr val="333333"/>
              </a:buClr>
              <a:buSzPts val="500"/>
              <a:buNone/>
              <a:defRPr sz="500"/>
            </a:lvl2pPr>
            <a:lvl3pPr marL="1371600" lvl="2" indent="-228600" algn="l">
              <a:lnSpc>
                <a:spcPct val="100000"/>
              </a:lnSpc>
              <a:spcBef>
                <a:spcPts val="400"/>
              </a:spcBef>
              <a:spcAft>
                <a:spcPts val="0"/>
              </a:spcAft>
              <a:buClr>
                <a:srgbClr val="333333"/>
              </a:buClr>
              <a:buSzPts val="500"/>
              <a:buNone/>
              <a:defRPr sz="500"/>
            </a:lvl3pPr>
            <a:lvl4pPr marL="1828800" lvl="3" indent="-228600" algn="l">
              <a:lnSpc>
                <a:spcPct val="100000"/>
              </a:lnSpc>
              <a:spcBef>
                <a:spcPts val="400"/>
              </a:spcBef>
              <a:spcAft>
                <a:spcPts val="0"/>
              </a:spcAft>
              <a:buClr>
                <a:srgbClr val="333333"/>
              </a:buClr>
              <a:buSzPts val="500"/>
              <a:buNone/>
              <a:defRPr sz="500"/>
            </a:lvl4pPr>
            <a:lvl5pPr marL="2286000" lvl="4" indent="-228600" algn="l">
              <a:lnSpc>
                <a:spcPct val="100000"/>
              </a:lnSpc>
              <a:spcBef>
                <a:spcPts val="400"/>
              </a:spcBef>
              <a:spcAft>
                <a:spcPts val="0"/>
              </a:spcAft>
              <a:buClr>
                <a:srgbClr val="333333"/>
              </a:buClr>
              <a:buSzPts val="500"/>
              <a:buNone/>
              <a:defRPr sz="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80" name="Google Shape;8380;g7c97891937_2_87"/>
          <p:cNvSpPr>
            <a:spLocks noGrp="1"/>
          </p:cNvSpPr>
          <p:nvPr>
            <p:ph type="pic" idx="22"/>
          </p:nvPr>
        </p:nvSpPr>
        <p:spPr>
          <a:xfrm>
            <a:off x="4904579" y="3168057"/>
            <a:ext cx="862200" cy="862200"/>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8381" name="Google Shape;8381;g7c97891937_2_87"/>
          <p:cNvSpPr txBox="1">
            <a:spLocks noGrp="1"/>
          </p:cNvSpPr>
          <p:nvPr>
            <p:ph type="body" idx="23"/>
          </p:nvPr>
        </p:nvSpPr>
        <p:spPr>
          <a:xfrm>
            <a:off x="4785273" y="4119759"/>
            <a:ext cx="1181700" cy="299925"/>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100000"/>
              </a:lnSpc>
              <a:spcBef>
                <a:spcPts val="400"/>
              </a:spcBef>
              <a:spcAft>
                <a:spcPts val="0"/>
              </a:spcAft>
              <a:buClr>
                <a:srgbClr val="333333"/>
              </a:buClr>
              <a:buSzPts val="500"/>
              <a:buNone/>
              <a:defRPr sz="500"/>
            </a:lvl2pPr>
            <a:lvl3pPr marL="1371600" lvl="2" indent="-228600" algn="l">
              <a:lnSpc>
                <a:spcPct val="100000"/>
              </a:lnSpc>
              <a:spcBef>
                <a:spcPts val="400"/>
              </a:spcBef>
              <a:spcAft>
                <a:spcPts val="0"/>
              </a:spcAft>
              <a:buClr>
                <a:srgbClr val="333333"/>
              </a:buClr>
              <a:buSzPts val="500"/>
              <a:buNone/>
              <a:defRPr sz="500"/>
            </a:lvl3pPr>
            <a:lvl4pPr marL="1828800" lvl="3" indent="-228600" algn="l">
              <a:lnSpc>
                <a:spcPct val="100000"/>
              </a:lnSpc>
              <a:spcBef>
                <a:spcPts val="400"/>
              </a:spcBef>
              <a:spcAft>
                <a:spcPts val="0"/>
              </a:spcAft>
              <a:buClr>
                <a:srgbClr val="333333"/>
              </a:buClr>
              <a:buSzPts val="500"/>
              <a:buNone/>
              <a:defRPr sz="500"/>
            </a:lvl4pPr>
            <a:lvl5pPr marL="2286000" lvl="4" indent="-228600" algn="l">
              <a:lnSpc>
                <a:spcPct val="100000"/>
              </a:lnSpc>
              <a:spcBef>
                <a:spcPts val="400"/>
              </a:spcBef>
              <a:spcAft>
                <a:spcPts val="0"/>
              </a:spcAft>
              <a:buClr>
                <a:srgbClr val="333333"/>
              </a:buClr>
              <a:buSzPts val="500"/>
              <a:buNone/>
              <a:defRPr sz="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82" name="Google Shape;8382;g7c97891937_2_87"/>
          <p:cNvSpPr txBox="1">
            <a:spLocks noGrp="1"/>
          </p:cNvSpPr>
          <p:nvPr>
            <p:ph type="body" idx="24"/>
          </p:nvPr>
        </p:nvSpPr>
        <p:spPr>
          <a:xfrm>
            <a:off x="4785273" y="4419600"/>
            <a:ext cx="1181700" cy="2952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333333"/>
              </a:buClr>
              <a:buSzPts val="800"/>
              <a:buNone/>
              <a:defRPr sz="800" i="0">
                <a:solidFill>
                  <a:srgbClr val="333333"/>
                </a:solidFill>
              </a:defRPr>
            </a:lvl1pPr>
            <a:lvl2pPr marL="914400" lvl="1" indent="-228600" algn="l">
              <a:lnSpc>
                <a:spcPct val="100000"/>
              </a:lnSpc>
              <a:spcBef>
                <a:spcPts val="400"/>
              </a:spcBef>
              <a:spcAft>
                <a:spcPts val="0"/>
              </a:spcAft>
              <a:buClr>
                <a:srgbClr val="333333"/>
              </a:buClr>
              <a:buSzPts val="500"/>
              <a:buNone/>
              <a:defRPr sz="500"/>
            </a:lvl2pPr>
            <a:lvl3pPr marL="1371600" lvl="2" indent="-228600" algn="l">
              <a:lnSpc>
                <a:spcPct val="100000"/>
              </a:lnSpc>
              <a:spcBef>
                <a:spcPts val="400"/>
              </a:spcBef>
              <a:spcAft>
                <a:spcPts val="0"/>
              </a:spcAft>
              <a:buClr>
                <a:srgbClr val="333333"/>
              </a:buClr>
              <a:buSzPts val="500"/>
              <a:buNone/>
              <a:defRPr sz="500"/>
            </a:lvl3pPr>
            <a:lvl4pPr marL="1828800" lvl="3" indent="-228600" algn="l">
              <a:lnSpc>
                <a:spcPct val="100000"/>
              </a:lnSpc>
              <a:spcBef>
                <a:spcPts val="400"/>
              </a:spcBef>
              <a:spcAft>
                <a:spcPts val="0"/>
              </a:spcAft>
              <a:buClr>
                <a:srgbClr val="333333"/>
              </a:buClr>
              <a:buSzPts val="500"/>
              <a:buNone/>
              <a:defRPr sz="500"/>
            </a:lvl4pPr>
            <a:lvl5pPr marL="2286000" lvl="4" indent="-228600" algn="l">
              <a:lnSpc>
                <a:spcPct val="100000"/>
              </a:lnSpc>
              <a:spcBef>
                <a:spcPts val="400"/>
              </a:spcBef>
              <a:spcAft>
                <a:spcPts val="0"/>
              </a:spcAft>
              <a:buClr>
                <a:srgbClr val="333333"/>
              </a:buClr>
              <a:buSzPts val="500"/>
              <a:buNone/>
              <a:defRPr sz="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83" name="Google Shape;8383;g7c97891937_2_87"/>
          <p:cNvSpPr>
            <a:spLocks noGrp="1"/>
          </p:cNvSpPr>
          <p:nvPr>
            <p:ph type="pic" idx="25"/>
          </p:nvPr>
        </p:nvSpPr>
        <p:spPr>
          <a:xfrm>
            <a:off x="6690967" y="3168057"/>
            <a:ext cx="862200" cy="862200"/>
          </a:xfrm>
          <a:prstGeom prst="ellipse">
            <a:avLst/>
          </a:prstGeom>
          <a:solidFill>
            <a:srgbClr val="D8D8D8"/>
          </a:solid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600"/>
              <a:buFont typeface="Arial"/>
              <a:buNone/>
              <a:defRPr sz="6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200"/>
              <a:buFont typeface="Arial"/>
              <a:buNone/>
              <a:defRPr sz="12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000"/>
              <a:buFont typeface="Arial"/>
              <a:buNone/>
              <a:defRPr sz="10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800"/>
              <a:buFont typeface="Arial"/>
              <a:buNone/>
              <a:defRPr sz="8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800"/>
              <a:buFont typeface="Arial"/>
              <a:buNone/>
              <a:defRPr sz="800" b="0" i="0" u="none" strike="noStrike" cap="none">
                <a:solidFill>
                  <a:schemeClr val="dk1"/>
                </a:solidFill>
                <a:latin typeface="Verdana"/>
                <a:ea typeface="Verdana"/>
                <a:cs typeface="Verdana"/>
                <a:sym typeface="Verdana"/>
              </a:defRPr>
            </a:lvl9pPr>
          </a:lstStyle>
          <a:p>
            <a:endParaRPr/>
          </a:p>
        </p:txBody>
      </p:sp>
      <p:sp>
        <p:nvSpPr>
          <p:cNvPr id="8384" name="Google Shape;8384;g7c97891937_2_87"/>
          <p:cNvSpPr txBox="1">
            <a:spLocks noGrp="1"/>
          </p:cNvSpPr>
          <p:nvPr>
            <p:ph type="body" idx="26"/>
          </p:nvPr>
        </p:nvSpPr>
        <p:spPr>
          <a:xfrm>
            <a:off x="6531209" y="4119759"/>
            <a:ext cx="1181700" cy="299925"/>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333333"/>
              </a:buClr>
              <a:buSzPts val="900"/>
              <a:buNone/>
              <a:defRPr sz="900" b="1">
                <a:solidFill>
                  <a:srgbClr val="333333"/>
                </a:solidFill>
                <a:latin typeface="Verdana"/>
                <a:ea typeface="Verdana"/>
                <a:cs typeface="Verdana"/>
                <a:sym typeface="Verdana"/>
              </a:defRPr>
            </a:lvl1pPr>
            <a:lvl2pPr marL="914400" lvl="1" indent="-228600" algn="l">
              <a:lnSpc>
                <a:spcPct val="100000"/>
              </a:lnSpc>
              <a:spcBef>
                <a:spcPts val="400"/>
              </a:spcBef>
              <a:spcAft>
                <a:spcPts val="0"/>
              </a:spcAft>
              <a:buClr>
                <a:srgbClr val="333333"/>
              </a:buClr>
              <a:buSzPts val="500"/>
              <a:buNone/>
              <a:defRPr sz="500"/>
            </a:lvl2pPr>
            <a:lvl3pPr marL="1371600" lvl="2" indent="-228600" algn="l">
              <a:lnSpc>
                <a:spcPct val="100000"/>
              </a:lnSpc>
              <a:spcBef>
                <a:spcPts val="400"/>
              </a:spcBef>
              <a:spcAft>
                <a:spcPts val="0"/>
              </a:spcAft>
              <a:buClr>
                <a:srgbClr val="333333"/>
              </a:buClr>
              <a:buSzPts val="500"/>
              <a:buNone/>
              <a:defRPr sz="500"/>
            </a:lvl3pPr>
            <a:lvl4pPr marL="1828800" lvl="3" indent="-228600" algn="l">
              <a:lnSpc>
                <a:spcPct val="100000"/>
              </a:lnSpc>
              <a:spcBef>
                <a:spcPts val="400"/>
              </a:spcBef>
              <a:spcAft>
                <a:spcPts val="0"/>
              </a:spcAft>
              <a:buClr>
                <a:srgbClr val="333333"/>
              </a:buClr>
              <a:buSzPts val="500"/>
              <a:buNone/>
              <a:defRPr sz="500"/>
            </a:lvl4pPr>
            <a:lvl5pPr marL="2286000" lvl="4" indent="-228600" algn="l">
              <a:lnSpc>
                <a:spcPct val="100000"/>
              </a:lnSpc>
              <a:spcBef>
                <a:spcPts val="400"/>
              </a:spcBef>
              <a:spcAft>
                <a:spcPts val="0"/>
              </a:spcAft>
              <a:buClr>
                <a:srgbClr val="333333"/>
              </a:buClr>
              <a:buSzPts val="500"/>
              <a:buNone/>
              <a:defRPr sz="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85" name="Google Shape;8385;g7c97891937_2_87"/>
          <p:cNvSpPr txBox="1">
            <a:spLocks noGrp="1"/>
          </p:cNvSpPr>
          <p:nvPr>
            <p:ph type="body" idx="27"/>
          </p:nvPr>
        </p:nvSpPr>
        <p:spPr>
          <a:xfrm>
            <a:off x="6531209" y="4419600"/>
            <a:ext cx="1181700" cy="295200"/>
          </a:xfrm>
          <a:prstGeom prst="rect">
            <a:avLst/>
          </a:prstGeom>
          <a:noFill/>
          <a:ln>
            <a:noFill/>
          </a:ln>
        </p:spPr>
        <p:txBody>
          <a:bodyPr spcFirstLastPara="1" wrap="square" lIns="0" tIns="0" rIns="0" bIns="0" anchor="t" anchorCtr="0">
            <a:noAutofit/>
          </a:bodyPr>
          <a:lstStyle>
            <a:lvl1pPr marL="457200" lvl="0" indent="-228600" algn="ctr">
              <a:lnSpc>
                <a:spcPct val="100000"/>
              </a:lnSpc>
              <a:spcBef>
                <a:spcPts val="800"/>
              </a:spcBef>
              <a:spcAft>
                <a:spcPts val="0"/>
              </a:spcAft>
              <a:buClr>
                <a:srgbClr val="333333"/>
              </a:buClr>
              <a:buSzPts val="800"/>
              <a:buNone/>
              <a:defRPr sz="800" i="0">
                <a:solidFill>
                  <a:srgbClr val="333333"/>
                </a:solidFill>
              </a:defRPr>
            </a:lvl1pPr>
            <a:lvl2pPr marL="914400" lvl="1" indent="-228600" algn="l">
              <a:lnSpc>
                <a:spcPct val="100000"/>
              </a:lnSpc>
              <a:spcBef>
                <a:spcPts val="400"/>
              </a:spcBef>
              <a:spcAft>
                <a:spcPts val="0"/>
              </a:spcAft>
              <a:buClr>
                <a:srgbClr val="333333"/>
              </a:buClr>
              <a:buSzPts val="500"/>
              <a:buNone/>
              <a:defRPr sz="500"/>
            </a:lvl2pPr>
            <a:lvl3pPr marL="1371600" lvl="2" indent="-228600" algn="l">
              <a:lnSpc>
                <a:spcPct val="100000"/>
              </a:lnSpc>
              <a:spcBef>
                <a:spcPts val="400"/>
              </a:spcBef>
              <a:spcAft>
                <a:spcPts val="0"/>
              </a:spcAft>
              <a:buClr>
                <a:srgbClr val="333333"/>
              </a:buClr>
              <a:buSzPts val="500"/>
              <a:buNone/>
              <a:defRPr sz="500"/>
            </a:lvl3pPr>
            <a:lvl4pPr marL="1828800" lvl="3" indent="-228600" algn="l">
              <a:lnSpc>
                <a:spcPct val="100000"/>
              </a:lnSpc>
              <a:spcBef>
                <a:spcPts val="400"/>
              </a:spcBef>
              <a:spcAft>
                <a:spcPts val="0"/>
              </a:spcAft>
              <a:buClr>
                <a:srgbClr val="333333"/>
              </a:buClr>
              <a:buSzPts val="500"/>
              <a:buNone/>
              <a:defRPr sz="500"/>
            </a:lvl4pPr>
            <a:lvl5pPr marL="2286000" lvl="4" indent="-228600" algn="l">
              <a:lnSpc>
                <a:spcPct val="100000"/>
              </a:lnSpc>
              <a:spcBef>
                <a:spcPts val="400"/>
              </a:spcBef>
              <a:spcAft>
                <a:spcPts val="0"/>
              </a:spcAft>
              <a:buClr>
                <a:srgbClr val="333333"/>
              </a:buClr>
              <a:buSzPts val="500"/>
              <a:buNone/>
              <a:defRPr sz="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386" name="Google Shape;8386;g7c97891937_2_87"/>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87" name="Google Shape;8387;g7c97891937_2_87"/>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2 Images">
  <p:cSld name="2 Images">
    <p:spTree>
      <p:nvGrpSpPr>
        <p:cNvPr id="1" name="Shape 8388"/>
        <p:cNvGrpSpPr/>
        <p:nvPr/>
      </p:nvGrpSpPr>
      <p:grpSpPr>
        <a:xfrm>
          <a:off x="0" y="0"/>
          <a:ext cx="0" cy="0"/>
          <a:chOff x="0" y="0"/>
          <a:chExt cx="0" cy="0"/>
        </a:xfrm>
      </p:grpSpPr>
      <p:sp>
        <p:nvSpPr>
          <p:cNvPr id="8389" name="Google Shape;8389;g7c97891937_2_116"/>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390" name="Google Shape;8390;g7c97891937_2_116"/>
          <p:cNvSpPr>
            <a:spLocks noGrp="1"/>
          </p:cNvSpPr>
          <p:nvPr>
            <p:ph type="pic" idx="2"/>
          </p:nvPr>
        </p:nvSpPr>
        <p:spPr>
          <a:xfrm>
            <a:off x="4636008" y="1535906"/>
            <a:ext cx="4508100" cy="1392975"/>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391" name="Google Shape;8391;g7c97891937_2_116"/>
          <p:cNvSpPr>
            <a:spLocks noGrp="1"/>
          </p:cNvSpPr>
          <p:nvPr>
            <p:ph type="pic" idx="3"/>
          </p:nvPr>
        </p:nvSpPr>
        <p:spPr>
          <a:xfrm>
            <a:off x="0" y="1535906"/>
            <a:ext cx="4471425" cy="1392975"/>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392" name="Google Shape;8392;g7c97891937_2_116"/>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93" name="Google Shape;8393;g7c97891937_2_116"/>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3 Images">
  <p:cSld name="3 Images">
    <p:spTree>
      <p:nvGrpSpPr>
        <p:cNvPr id="1" name="Shape 8394"/>
        <p:cNvGrpSpPr/>
        <p:nvPr/>
      </p:nvGrpSpPr>
      <p:grpSpPr>
        <a:xfrm>
          <a:off x="0" y="0"/>
          <a:ext cx="0" cy="0"/>
          <a:chOff x="0" y="0"/>
          <a:chExt cx="0" cy="0"/>
        </a:xfrm>
      </p:grpSpPr>
      <p:sp>
        <p:nvSpPr>
          <p:cNvPr id="8395" name="Google Shape;8395;g7c97891937_2_122"/>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396" name="Google Shape;8396;g7c97891937_2_122"/>
          <p:cNvSpPr>
            <a:spLocks noGrp="1"/>
          </p:cNvSpPr>
          <p:nvPr>
            <p:ph type="pic" idx="2"/>
          </p:nvPr>
        </p:nvSpPr>
        <p:spPr>
          <a:xfrm>
            <a:off x="0" y="3104900"/>
            <a:ext cx="2891700" cy="14886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397" name="Google Shape;8397;g7c97891937_2_122"/>
          <p:cNvSpPr>
            <a:spLocks noGrp="1"/>
          </p:cNvSpPr>
          <p:nvPr>
            <p:ph type="pic" idx="3"/>
          </p:nvPr>
        </p:nvSpPr>
        <p:spPr>
          <a:xfrm>
            <a:off x="3126105" y="3104899"/>
            <a:ext cx="2891700" cy="14886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398" name="Google Shape;8398;g7c97891937_2_122"/>
          <p:cNvSpPr>
            <a:spLocks noGrp="1"/>
          </p:cNvSpPr>
          <p:nvPr>
            <p:ph type="pic" idx="4"/>
          </p:nvPr>
        </p:nvSpPr>
        <p:spPr>
          <a:xfrm>
            <a:off x="6252210" y="3104899"/>
            <a:ext cx="2891700" cy="14886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399" name="Google Shape;8399;g7c97891937_2_122"/>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00" name="Google Shape;8400;g7c97891937_2_122"/>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Dark Bar">
  <p:cSld name="Title Dark Bar">
    <p:spTree>
      <p:nvGrpSpPr>
        <p:cNvPr id="1" name="Shape 8401"/>
        <p:cNvGrpSpPr/>
        <p:nvPr/>
      </p:nvGrpSpPr>
      <p:grpSpPr>
        <a:xfrm>
          <a:off x="0" y="0"/>
          <a:ext cx="0" cy="0"/>
          <a:chOff x="0" y="0"/>
          <a:chExt cx="0" cy="0"/>
        </a:xfrm>
      </p:grpSpPr>
      <p:sp>
        <p:nvSpPr>
          <p:cNvPr id="8402" name="Google Shape;8402;g7c97891937_2_129"/>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403" name="Google Shape;8403;g7c97891937_2_129"/>
          <p:cNvSpPr/>
          <p:nvPr/>
        </p:nvSpPr>
        <p:spPr>
          <a:xfrm>
            <a:off x="0" y="1707204"/>
            <a:ext cx="9144000" cy="2319975"/>
          </a:xfrm>
          <a:prstGeom prst="rect">
            <a:avLst/>
          </a:prstGeom>
          <a:solidFill>
            <a:srgbClr val="13131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8404" name="Google Shape;8404;g7c97891937_2_129"/>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05" name="Google Shape;8405;g7c97891937_2_129"/>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4 Images">
  <p:cSld name="4 Images">
    <p:spTree>
      <p:nvGrpSpPr>
        <p:cNvPr id="1" name="Shape 8406"/>
        <p:cNvGrpSpPr/>
        <p:nvPr/>
      </p:nvGrpSpPr>
      <p:grpSpPr>
        <a:xfrm>
          <a:off x="0" y="0"/>
          <a:ext cx="0" cy="0"/>
          <a:chOff x="0" y="0"/>
          <a:chExt cx="0" cy="0"/>
        </a:xfrm>
      </p:grpSpPr>
      <p:sp>
        <p:nvSpPr>
          <p:cNvPr id="8407" name="Google Shape;8407;g7c97891937_2_134"/>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408" name="Google Shape;8408;g7c97891937_2_134"/>
          <p:cNvSpPr>
            <a:spLocks noGrp="1"/>
          </p:cNvSpPr>
          <p:nvPr>
            <p:ph type="pic" idx="2"/>
          </p:nvPr>
        </p:nvSpPr>
        <p:spPr>
          <a:xfrm>
            <a:off x="0" y="2824610"/>
            <a:ext cx="2258550" cy="1770075"/>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09" name="Google Shape;8409;g7c97891937_2_134"/>
          <p:cNvSpPr>
            <a:spLocks noGrp="1"/>
          </p:cNvSpPr>
          <p:nvPr>
            <p:ph type="pic" idx="3"/>
          </p:nvPr>
        </p:nvSpPr>
        <p:spPr>
          <a:xfrm>
            <a:off x="2295144" y="2824610"/>
            <a:ext cx="2258550" cy="1770075"/>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10" name="Google Shape;8410;g7c97891937_2_134"/>
          <p:cNvSpPr>
            <a:spLocks noGrp="1"/>
          </p:cNvSpPr>
          <p:nvPr>
            <p:ph type="pic" idx="4"/>
          </p:nvPr>
        </p:nvSpPr>
        <p:spPr>
          <a:xfrm>
            <a:off x="4590288" y="2824610"/>
            <a:ext cx="2258550" cy="1770075"/>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11" name="Google Shape;8411;g7c97891937_2_134"/>
          <p:cNvSpPr>
            <a:spLocks noGrp="1"/>
          </p:cNvSpPr>
          <p:nvPr>
            <p:ph type="pic" idx="5"/>
          </p:nvPr>
        </p:nvSpPr>
        <p:spPr>
          <a:xfrm>
            <a:off x="6885432" y="2824610"/>
            <a:ext cx="2258550" cy="1770075"/>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12" name="Google Shape;8412;g7c97891937_2_134"/>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13" name="Google Shape;8413;g7c97891937_2_134"/>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ingle Large Image">
  <p:cSld name="Single Large Image">
    <p:spTree>
      <p:nvGrpSpPr>
        <p:cNvPr id="1" name="Shape 8414"/>
        <p:cNvGrpSpPr/>
        <p:nvPr/>
      </p:nvGrpSpPr>
      <p:grpSpPr>
        <a:xfrm>
          <a:off x="0" y="0"/>
          <a:ext cx="0" cy="0"/>
          <a:chOff x="0" y="0"/>
          <a:chExt cx="0" cy="0"/>
        </a:xfrm>
      </p:grpSpPr>
      <p:sp>
        <p:nvSpPr>
          <p:cNvPr id="8415" name="Google Shape;8415;g7c97891937_2_142"/>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416" name="Google Shape;8416;g7c97891937_2_142"/>
          <p:cNvSpPr>
            <a:spLocks noGrp="1"/>
          </p:cNvSpPr>
          <p:nvPr>
            <p:ph type="pic" idx="2"/>
          </p:nvPr>
        </p:nvSpPr>
        <p:spPr>
          <a:xfrm>
            <a:off x="-34873" y="-38380"/>
            <a:ext cx="9271800" cy="5234175"/>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pic>
        <p:nvPicPr>
          <p:cNvPr id="8417" name="Google Shape;8417;g7c97891937_2_142"/>
          <p:cNvPicPr preferRelativeResize="0"/>
          <p:nvPr/>
        </p:nvPicPr>
        <p:blipFill rotWithShape="1">
          <a:blip r:embed="rId2">
            <a:alphaModFix/>
          </a:blip>
          <a:srcRect/>
          <a:stretch/>
        </p:blipFill>
        <p:spPr>
          <a:xfrm>
            <a:off x="8265946" y="4850818"/>
            <a:ext cx="676349" cy="17677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Video Clip">
  <p:cSld name="Video Clip">
    <p:spTree>
      <p:nvGrpSpPr>
        <p:cNvPr id="1" name="Shape 8418"/>
        <p:cNvGrpSpPr/>
        <p:nvPr/>
      </p:nvGrpSpPr>
      <p:grpSpPr>
        <a:xfrm>
          <a:off x="0" y="0"/>
          <a:ext cx="0" cy="0"/>
          <a:chOff x="0" y="0"/>
          <a:chExt cx="0" cy="0"/>
        </a:xfrm>
      </p:grpSpPr>
      <p:sp>
        <p:nvSpPr>
          <p:cNvPr id="8419" name="Google Shape;8419;g7c97891937_2_146"/>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20" name="Google Shape;8420;g7c97891937_2_146"/>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421" name="Google Shape;8421;g7c97891937_2_146"/>
          <p:cNvSpPr/>
          <p:nvPr/>
        </p:nvSpPr>
        <p:spPr>
          <a:xfrm>
            <a:off x="3269389" y="525518"/>
            <a:ext cx="5672025" cy="4062150"/>
          </a:xfrm>
          <a:prstGeom prst="rect">
            <a:avLst/>
          </a:prstGeom>
          <a:solidFill>
            <a:schemeClr val="lt1"/>
          </a:solidFill>
          <a:ln w="12700" cap="flat" cmpd="sng">
            <a:solidFill>
              <a:srgbClr val="007B9C"/>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8422" name="Google Shape;8422;g7c97891937_2_146"/>
          <p:cNvSpPr>
            <a:spLocks noGrp="1"/>
          </p:cNvSpPr>
          <p:nvPr>
            <p:ph type="media" idx="2"/>
          </p:nvPr>
        </p:nvSpPr>
        <p:spPr>
          <a:xfrm>
            <a:off x="3269595" y="524881"/>
            <a:ext cx="5671350" cy="4063050"/>
          </a:xfrm>
          <a:prstGeom prst="rect">
            <a:avLst/>
          </a:prstGeom>
          <a:no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rgbClr val="333333"/>
              </a:buClr>
              <a:buSzPts val="3000"/>
              <a:buFont typeface="Arial"/>
              <a:buNone/>
              <a:defRPr sz="30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23" name="Google Shape;8423;g7c97891937_2_146"/>
          <p:cNvSpPr txBox="1">
            <a:spLocks noGrp="1"/>
          </p:cNvSpPr>
          <p:nvPr>
            <p:ph type="body" idx="1"/>
          </p:nvPr>
        </p:nvSpPr>
        <p:spPr>
          <a:xfrm>
            <a:off x="386182" y="1459039"/>
            <a:ext cx="2720025" cy="2111175"/>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rgbClr val="333333"/>
              </a:buClr>
              <a:buSzPts val="1500"/>
              <a:buNone/>
              <a:defRPr sz="1500">
                <a:solidFill>
                  <a:srgbClr val="333333"/>
                </a:solidFill>
              </a:defRPr>
            </a:lvl1pPr>
            <a:lvl2pPr marL="914400" lvl="1" indent="-228600" algn="l">
              <a:lnSpc>
                <a:spcPct val="100000"/>
              </a:lnSpc>
              <a:spcBef>
                <a:spcPts val="400"/>
              </a:spcBef>
              <a:spcAft>
                <a:spcPts val="0"/>
              </a:spcAft>
              <a:buClr>
                <a:srgbClr val="333333"/>
              </a:buClr>
              <a:buSzPts val="1800"/>
              <a:buNone/>
              <a:defRPr/>
            </a:lvl2pPr>
            <a:lvl3pPr marL="1371600" lvl="2" indent="-228600" algn="l">
              <a:lnSpc>
                <a:spcPct val="100000"/>
              </a:lnSpc>
              <a:spcBef>
                <a:spcPts val="400"/>
              </a:spcBef>
              <a:spcAft>
                <a:spcPts val="0"/>
              </a:spcAft>
              <a:buClr>
                <a:srgbClr val="333333"/>
              </a:buClr>
              <a:buSzPts val="1500"/>
              <a:buNone/>
              <a:defRPr/>
            </a:lvl3pPr>
            <a:lvl4pPr marL="1828800" lvl="3" indent="-228600" algn="l">
              <a:lnSpc>
                <a:spcPct val="100000"/>
              </a:lnSpc>
              <a:spcBef>
                <a:spcPts val="400"/>
              </a:spcBef>
              <a:spcAft>
                <a:spcPts val="0"/>
              </a:spcAft>
              <a:buClr>
                <a:srgbClr val="333333"/>
              </a:buClr>
              <a:buSzPts val="1400"/>
              <a:buNone/>
              <a:defRPr/>
            </a:lvl4pPr>
            <a:lvl5pPr marL="2286000" lvl="4" indent="-228600" algn="l">
              <a:lnSpc>
                <a:spcPct val="100000"/>
              </a:lnSpc>
              <a:spcBef>
                <a:spcPts val="400"/>
              </a:spcBef>
              <a:spcAft>
                <a:spcPts val="0"/>
              </a:spcAft>
              <a:buClr>
                <a:srgbClr val="333333"/>
              </a:buClr>
              <a:buSzPts val="1400"/>
              <a:buNone/>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424" name="Google Shape;8424;g7c97891937_2_146"/>
          <p:cNvSpPr/>
          <p:nvPr/>
        </p:nvSpPr>
        <p:spPr>
          <a:xfrm>
            <a:off x="3269389" y="524924"/>
            <a:ext cx="5671575" cy="4062825"/>
          </a:xfrm>
          <a:prstGeom prst="rect">
            <a:avLst/>
          </a:prstGeom>
          <a:noFill/>
          <a:ln w="127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Image Collage 1">
  <p:cSld name="Image Collage 1">
    <p:spTree>
      <p:nvGrpSpPr>
        <p:cNvPr id="1" name="Shape 8425"/>
        <p:cNvGrpSpPr/>
        <p:nvPr/>
      </p:nvGrpSpPr>
      <p:grpSpPr>
        <a:xfrm>
          <a:off x="0" y="0"/>
          <a:ext cx="0" cy="0"/>
          <a:chOff x="0" y="0"/>
          <a:chExt cx="0" cy="0"/>
        </a:xfrm>
      </p:grpSpPr>
      <p:sp>
        <p:nvSpPr>
          <p:cNvPr id="8426" name="Google Shape;8426;g7c97891937_2_153"/>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8427" name="Google Shape;8427;g7c97891937_2_153"/>
          <p:cNvPicPr preferRelativeResize="0"/>
          <p:nvPr/>
        </p:nvPicPr>
        <p:blipFill rotWithShape="1">
          <a:blip r:embed="rId2">
            <a:alphaModFix/>
          </a:blip>
          <a:srcRect/>
          <a:stretch/>
        </p:blipFill>
        <p:spPr>
          <a:xfrm>
            <a:off x="8265946" y="4850818"/>
            <a:ext cx="676349" cy="176773"/>
          </a:xfrm>
          <a:prstGeom prst="rect">
            <a:avLst/>
          </a:prstGeom>
          <a:noFill/>
          <a:ln>
            <a:noFill/>
          </a:ln>
        </p:spPr>
      </p:pic>
      <p:sp>
        <p:nvSpPr>
          <p:cNvPr id="8428" name="Google Shape;8428;g7c97891937_2_153"/>
          <p:cNvSpPr>
            <a:spLocks noGrp="1"/>
          </p:cNvSpPr>
          <p:nvPr>
            <p:ph type="pic" idx="2"/>
          </p:nvPr>
        </p:nvSpPr>
        <p:spPr>
          <a:xfrm>
            <a:off x="93518" y="1360828"/>
            <a:ext cx="2101050" cy="21460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29" name="Google Shape;8429;g7c97891937_2_153"/>
          <p:cNvSpPr txBox="1">
            <a:spLocks noGrp="1"/>
          </p:cNvSpPr>
          <p:nvPr>
            <p:ph type="body" idx="1"/>
          </p:nvPr>
        </p:nvSpPr>
        <p:spPr>
          <a:xfrm>
            <a:off x="589684" y="3615928"/>
            <a:ext cx="7886700" cy="1016775"/>
          </a:xfrm>
          <a:prstGeom prst="rect">
            <a:avLst/>
          </a:prstGeom>
          <a:noFill/>
          <a:ln>
            <a:noFill/>
          </a:ln>
        </p:spPr>
        <p:txBody>
          <a:bodyPr spcFirstLastPara="1" wrap="square" lIns="68575" tIns="34275" rIns="68575" bIns="34275" anchor="t" anchorCtr="0">
            <a:noAutofit/>
          </a:bodyPr>
          <a:lstStyle>
            <a:lvl1pPr marL="457200" lvl="0" indent="-336550" algn="l">
              <a:lnSpc>
                <a:spcPct val="100000"/>
              </a:lnSpc>
              <a:spcBef>
                <a:spcPts val="800"/>
              </a:spcBef>
              <a:spcAft>
                <a:spcPts val="0"/>
              </a:spcAft>
              <a:buClr>
                <a:srgbClr val="333333"/>
              </a:buClr>
              <a:buSzPts val="1700"/>
              <a:buChar char="•"/>
              <a:defRPr sz="1700"/>
            </a:lvl1pPr>
            <a:lvl2pPr marL="914400" lvl="1" indent="-317500" algn="l">
              <a:lnSpc>
                <a:spcPct val="100000"/>
              </a:lnSpc>
              <a:spcBef>
                <a:spcPts val="400"/>
              </a:spcBef>
              <a:spcAft>
                <a:spcPts val="0"/>
              </a:spcAft>
              <a:buClr>
                <a:srgbClr val="333333"/>
              </a:buClr>
              <a:buSzPts val="1400"/>
              <a:buChar char="•"/>
              <a:defRPr sz="1400"/>
            </a:lvl2pPr>
            <a:lvl3pPr marL="1371600" lvl="2" indent="-298450" algn="l">
              <a:lnSpc>
                <a:spcPct val="100000"/>
              </a:lnSpc>
              <a:spcBef>
                <a:spcPts val="400"/>
              </a:spcBef>
              <a:spcAft>
                <a:spcPts val="0"/>
              </a:spcAft>
              <a:buClr>
                <a:srgbClr val="333333"/>
              </a:buClr>
              <a:buSzPts val="1100"/>
              <a:buChar char="•"/>
              <a:defRPr sz="1100"/>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430" name="Google Shape;8430;g7c97891937_2_153"/>
          <p:cNvSpPr>
            <a:spLocks noGrp="1"/>
          </p:cNvSpPr>
          <p:nvPr>
            <p:ph type="pic" idx="3"/>
          </p:nvPr>
        </p:nvSpPr>
        <p:spPr>
          <a:xfrm>
            <a:off x="2294069" y="2487677"/>
            <a:ext cx="1147275" cy="10192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31" name="Google Shape;8431;g7c97891937_2_153"/>
          <p:cNvSpPr>
            <a:spLocks noGrp="1"/>
          </p:cNvSpPr>
          <p:nvPr>
            <p:ph type="pic" idx="4"/>
          </p:nvPr>
        </p:nvSpPr>
        <p:spPr>
          <a:xfrm>
            <a:off x="2294069" y="1360828"/>
            <a:ext cx="1147275" cy="10192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32" name="Google Shape;8432;g7c97891937_2_153"/>
          <p:cNvSpPr>
            <a:spLocks noGrp="1"/>
          </p:cNvSpPr>
          <p:nvPr>
            <p:ph type="pic" idx="5"/>
          </p:nvPr>
        </p:nvSpPr>
        <p:spPr>
          <a:xfrm>
            <a:off x="5702738" y="1360828"/>
            <a:ext cx="1566000" cy="21460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33" name="Google Shape;8433;g7c97891937_2_153"/>
          <p:cNvSpPr>
            <a:spLocks noGrp="1"/>
          </p:cNvSpPr>
          <p:nvPr>
            <p:ph type="pic" idx="6"/>
          </p:nvPr>
        </p:nvSpPr>
        <p:spPr>
          <a:xfrm>
            <a:off x="7368155" y="2487677"/>
            <a:ext cx="1679625" cy="10192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34" name="Google Shape;8434;g7c97891937_2_153"/>
          <p:cNvSpPr>
            <a:spLocks noGrp="1"/>
          </p:cNvSpPr>
          <p:nvPr>
            <p:ph type="pic" idx="7"/>
          </p:nvPr>
        </p:nvSpPr>
        <p:spPr>
          <a:xfrm>
            <a:off x="7368155" y="1360828"/>
            <a:ext cx="1679625" cy="10192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35" name="Google Shape;8435;g7c97891937_2_153"/>
          <p:cNvSpPr>
            <a:spLocks noGrp="1"/>
          </p:cNvSpPr>
          <p:nvPr>
            <p:ph type="pic" idx="8"/>
          </p:nvPr>
        </p:nvSpPr>
        <p:spPr>
          <a:xfrm>
            <a:off x="3540771" y="2487677"/>
            <a:ext cx="2062350" cy="10192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36" name="Google Shape;8436;g7c97891937_2_153"/>
          <p:cNvSpPr>
            <a:spLocks noGrp="1"/>
          </p:cNvSpPr>
          <p:nvPr>
            <p:ph type="pic" idx="9"/>
          </p:nvPr>
        </p:nvSpPr>
        <p:spPr>
          <a:xfrm>
            <a:off x="3540771" y="1360828"/>
            <a:ext cx="2062350" cy="10192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37" name="Google Shape;8437;g7c97891937_2_153"/>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38" name="Google Shape;8438;g7c97891937_2_153"/>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Image Collage 2">
  <p:cSld name="Image Collage 2">
    <p:spTree>
      <p:nvGrpSpPr>
        <p:cNvPr id="1" name="Shape 8439"/>
        <p:cNvGrpSpPr/>
        <p:nvPr/>
      </p:nvGrpSpPr>
      <p:grpSpPr>
        <a:xfrm>
          <a:off x="0" y="0"/>
          <a:ext cx="0" cy="0"/>
          <a:chOff x="0" y="0"/>
          <a:chExt cx="0" cy="0"/>
        </a:xfrm>
      </p:grpSpPr>
      <p:sp>
        <p:nvSpPr>
          <p:cNvPr id="8440" name="Google Shape;8440;g7c97891937_2_167"/>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8441" name="Google Shape;8441;g7c97891937_2_167"/>
          <p:cNvPicPr preferRelativeResize="0"/>
          <p:nvPr/>
        </p:nvPicPr>
        <p:blipFill rotWithShape="1">
          <a:blip r:embed="rId2">
            <a:alphaModFix/>
          </a:blip>
          <a:srcRect/>
          <a:stretch/>
        </p:blipFill>
        <p:spPr>
          <a:xfrm>
            <a:off x="8265946" y="4850818"/>
            <a:ext cx="676349" cy="176773"/>
          </a:xfrm>
          <a:prstGeom prst="rect">
            <a:avLst/>
          </a:prstGeom>
          <a:noFill/>
          <a:ln>
            <a:noFill/>
          </a:ln>
        </p:spPr>
      </p:pic>
      <p:sp>
        <p:nvSpPr>
          <p:cNvPr id="8442" name="Google Shape;8442;g7c97891937_2_167"/>
          <p:cNvSpPr>
            <a:spLocks noGrp="1"/>
          </p:cNvSpPr>
          <p:nvPr>
            <p:ph type="pic" idx="2"/>
          </p:nvPr>
        </p:nvSpPr>
        <p:spPr>
          <a:xfrm>
            <a:off x="77932" y="1360827"/>
            <a:ext cx="2116575" cy="33430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43" name="Google Shape;8443;g7c97891937_2_167"/>
          <p:cNvSpPr>
            <a:spLocks noGrp="1"/>
          </p:cNvSpPr>
          <p:nvPr>
            <p:ph type="pic" idx="3"/>
          </p:nvPr>
        </p:nvSpPr>
        <p:spPr>
          <a:xfrm>
            <a:off x="2294069" y="2487677"/>
            <a:ext cx="3309075" cy="2216025"/>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44" name="Google Shape;8444;g7c97891937_2_167"/>
          <p:cNvSpPr>
            <a:spLocks noGrp="1"/>
          </p:cNvSpPr>
          <p:nvPr>
            <p:ph type="pic" idx="4"/>
          </p:nvPr>
        </p:nvSpPr>
        <p:spPr>
          <a:xfrm>
            <a:off x="2294069" y="1360828"/>
            <a:ext cx="1147275" cy="10192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45" name="Google Shape;8445;g7c97891937_2_167"/>
          <p:cNvSpPr>
            <a:spLocks noGrp="1"/>
          </p:cNvSpPr>
          <p:nvPr>
            <p:ph type="pic" idx="5"/>
          </p:nvPr>
        </p:nvSpPr>
        <p:spPr>
          <a:xfrm>
            <a:off x="5702738" y="1360828"/>
            <a:ext cx="1566000" cy="21460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46" name="Google Shape;8446;g7c97891937_2_167"/>
          <p:cNvSpPr>
            <a:spLocks noGrp="1"/>
          </p:cNvSpPr>
          <p:nvPr>
            <p:ph type="pic" idx="6"/>
          </p:nvPr>
        </p:nvSpPr>
        <p:spPr>
          <a:xfrm>
            <a:off x="7368156" y="2487677"/>
            <a:ext cx="1687500" cy="10192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47" name="Google Shape;8447;g7c97891937_2_167"/>
          <p:cNvSpPr>
            <a:spLocks noGrp="1"/>
          </p:cNvSpPr>
          <p:nvPr>
            <p:ph type="pic" idx="7"/>
          </p:nvPr>
        </p:nvSpPr>
        <p:spPr>
          <a:xfrm>
            <a:off x="7368156" y="1360828"/>
            <a:ext cx="1687500" cy="10192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48" name="Google Shape;8448;g7c97891937_2_167"/>
          <p:cNvSpPr>
            <a:spLocks noGrp="1"/>
          </p:cNvSpPr>
          <p:nvPr>
            <p:ph type="pic" idx="8"/>
          </p:nvPr>
        </p:nvSpPr>
        <p:spPr>
          <a:xfrm>
            <a:off x="3540771" y="1360828"/>
            <a:ext cx="2062350" cy="10192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49" name="Google Shape;8449;g7c97891937_2_167"/>
          <p:cNvSpPr>
            <a:spLocks noGrp="1"/>
          </p:cNvSpPr>
          <p:nvPr>
            <p:ph type="pic" idx="9"/>
          </p:nvPr>
        </p:nvSpPr>
        <p:spPr>
          <a:xfrm>
            <a:off x="5702738" y="3614527"/>
            <a:ext cx="3352950" cy="1089225"/>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50" name="Google Shape;8450;g7c97891937_2_167"/>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51" name="Google Shape;8451;g7c97891937_2_167"/>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Image Collage 3">
  <p:cSld name="Image Collage 3">
    <p:spTree>
      <p:nvGrpSpPr>
        <p:cNvPr id="1" name="Shape 8452"/>
        <p:cNvGrpSpPr/>
        <p:nvPr/>
      </p:nvGrpSpPr>
      <p:grpSpPr>
        <a:xfrm>
          <a:off x="0" y="0"/>
          <a:ext cx="0" cy="0"/>
          <a:chOff x="0" y="0"/>
          <a:chExt cx="0" cy="0"/>
        </a:xfrm>
      </p:grpSpPr>
      <p:sp>
        <p:nvSpPr>
          <p:cNvPr id="8453" name="Google Shape;8453;g7c97891937_2_180"/>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8454" name="Google Shape;8454;g7c97891937_2_180"/>
          <p:cNvPicPr preferRelativeResize="0"/>
          <p:nvPr/>
        </p:nvPicPr>
        <p:blipFill rotWithShape="1">
          <a:blip r:embed="rId2">
            <a:alphaModFix/>
          </a:blip>
          <a:srcRect/>
          <a:stretch/>
        </p:blipFill>
        <p:spPr>
          <a:xfrm>
            <a:off x="8265946" y="4850818"/>
            <a:ext cx="676349" cy="176773"/>
          </a:xfrm>
          <a:prstGeom prst="rect">
            <a:avLst/>
          </a:prstGeom>
          <a:noFill/>
          <a:ln>
            <a:noFill/>
          </a:ln>
        </p:spPr>
      </p:pic>
      <p:sp>
        <p:nvSpPr>
          <p:cNvPr id="8455" name="Google Shape;8455;g7c97891937_2_180"/>
          <p:cNvSpPr>
            <a:spLocks noGrp="1"/>
          </p:cNvSpPr>
          <p:nvPr>
            <p:ph type="pic" idx="2"/>
          </p:nvPr>
        </p:nvSpPr>
        <p:spPr>
          <a:xfrm>
            <a:off x="93518" y="384569"/>
            <a:ext cx="2101050" cy="33430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56" name="Google Shape;8456;g7c97891937_2_180"/>
          <p:cNvSpPr>
            <a:spLocks noGrp="1"/>
          </p:cNvSpPr>
          <p:nvPr>
            <p:ph type="pic" idx="3"/>
          </p:nvPr>
        </p:nvSpPr>
        <p:spPr>
          <a:xfrm>
            <a:off x="2294069" y="1511419"/>
            <a:ext cx="3309075" cy="2216025"/>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57" name="Google Shape;8457;g7c97891937_2_180"/>
          <p:cNvSpPr>
            <a:spLocks noGrp="1"/>
          </p:cNvSpPr>
          <p:nvPr>
            <p:ph type="pic" idx="4"/>
          </p:nvPr>
        </p:nvSpPr>
        <p:spPr>
          <a:xfrm>
            <a:off x="2294069" y="384569"/>
            <a:ext cx="1147275" cy="10192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58" name="Google Shape;8458;g7c97891937_2_180"/>
          <p:cNvSpPr>
            <a:spLocks noGrp="1"/>
          </p:cNvSpPr>
          <p:nvPr>
            <p:ph type="pic" idx="5"/>
          </p:nvPr>
        </p:nvSpPr>
        <p:spPr>
          <a:xfrm>
            <a:off x="5702738" y="384569"/>
            <a:ext cx="1566000" cy="21460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59" name="Google Shape;8459;g7c97891937_2_180"/>
          <p:cNvSpPr>
            <a:spLocks noGrp="1"/>
          </p:cNvSpPr>
          <p:nvPr>
            <p:ph type="pic" idx="6"/>
          </p:nvPr>
        </p:nvSpPr>
        <p:spPr>
          <a:xfrm>
            <a:off x="7368155" y="1511419"/>
            <a:ext cx="1679625" cy="10192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60" name="Google Shape;8460;g7c97891937_2_180"/>
          <p:cNvSpPr>
            <a:spLocks noGrp="1"/>
          </p:cNvSpPr>
          <p:nvPr>
            <p:ph type="pic" idx="7"/>
          </p:nvPr>
        </p:nvSpPr>
        <p:spPr>
          <a:xfrm>
            <a:off x="7368155" y="384569"/>
            <a:ext cx="1679625" cy="10192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61" name="Google Shape;8461;g7c97891937_2_180"/>
          <p:cNvSpPr>
            <a:spLocks noGrp="1"/>
          </p:cNvSpPr>
          <p:nvPr>
            <p:ph type="pic" idx="8"/>
          </p:nvPr>
        </p:nvSpPr>
        <p:spPr>
          <a:xfrm>
            <a:off x="3540771" y="384569"/>
            <a:ext cx="2062350" cy="101925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62" name="Google Shape;8462;g7c97891937_2_180"/>
          <p:cNvSpPr>
            <a:spLocks noGrp="1"/>
          </p:cNvSpPr>
          <p:nvPr>
            <p:ph type="pic" idx="9"/>
          </p:nvPr>
        </p:nvSpPr>
        <p:spPr>
          <a:xfrm>
            <a:off x="5702738" y="2638268"/>
            <a:ext cx="3345075" cy="1089225"/>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00000"/>
              </a:lnSpc>
              <a:spcBef>
                <a:spcPts val="800"/>
              </a:spcBef>
              <a:spcAft>
                <a:spcPts val="0"/>
              </a:spcAft>
              <a:buClr>
                <a:schemeClr val="lt1"/>
              </a:buClr>
              <a:buSzPts val="500"/>
              <a:buFont typeface="Arial"/>
              <a:buChar char="•"/>
              <a:defRPr sz="500" b="0" i="0" u="none" strike="noStrike" cap="none">
                <a:solidFill>
                  <a:schemeClr val="lt1"/>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63" name="Google Shape;8463;g7c97891937_2_180"/>
          <p:cNvSpPr txBox="1">
            <a:spLocks noGrp="1"/>
          </p:cNvSpPr>
          <p:nvPr>
            <p:ph type="body" idx="1"/>
          </p:nvPr>
        </p:nvSpPr>
        <p:spPr>
          <a:xfrm>
            <a:off x="628650" y="3809570"/>
            <a:ext cx="7886700" cy="1016775"/>
          </a:xfrm>
          <a:prstGeom prst="rect">
            <a:avLst/>
          </a:prstGeom>
          <a:noFill/>
          <a:ln>
            <a:noFill/>
          </a:ln>
        </p:spPr>
        <p:txBody>
          <a:bodyPr spcFirstLastPara="1" wrap="square" lIns="68575" tIns="34275" rIns="68575" bIns="34275" anchor="t" anchorCtr="0">
            <a:noAutofit/>
          </a:bodyPr>
          <a:lstStyle>
            <a:lvl1pPr marL="457200" lvl="0" indent="-336550" algn="l">
              <a:lnSpc>
                <a:spcPct val="100000"/>
              </a:lnSpc>
              <a:spcBef>
                <a:spcPts val="800"/>
              </a:spcBef>
              <a:spcAft>
                <a:spcPts val="0"/>
              </a:spcAft>
              <a:buClr>
                <a:srgbClr val="333333"/>
              </a:buClr>
              <a:buSzPts val="1700"/>
              <a:buChar char="•"/>
              <a:defRPr sz="1700"/>
            </a:lvl1pPr>
            <a:lvl2pPr marL="914400" lvl="1" indent="-317500" algn="l">
              <a:lnSpc>
                <a:spcPct val="100000"/>
              </a:lnSpc>
              <a:spcBef>
                <a:spcPts val="400"/>
              </a:spcBef>
              <a:spcAft>
                <a:spcPts val="0"/>
              </a:spcAft>
              <a:buClr>
                <a:srgbClr val="333333"/>
              </a:buClr>
              <a:buSzPts val="1400"/>
              <a:buChar char="•"/>
              <a:defRPr sz="1400"/>
            </a:lvl2pPr>
            <a:lvl3pPr marL="1371600" lvl="2" indent="-298450" algn="l">
              <a:lnSpc>
                <a:spcPct val="100000"/>
              </a:lnSpc>
              <a:spcBef>
                <a:spcPts val="400"/>
              </a:spcBef>
              <a:spcAft>
                <a:spcPts val="0"/>
              </a:spcAft>
              <a:buClr>
                <a:srgbClr val="333333"/>
              </a:buClr>
              <a:buSzPts val="1100"/>
              <a:buChar char="•"/>
              <a:defRPr sz="1100"/>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464" name="Google Shape;8464;g7c97891937_2_180"/>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itle">
  <p:cSld name="1_Blank Title">
    <p:spTree>
      <p:nvGrpSpPr>
        <p:cNvPr id="1" name="Shape 68"/>
        <p:cNvGrpSpPr/>
        <p:nvPr/>
      </p:nvGrpSpPr>
      <p:grpSpPr>
        <a:xfrm>
          <a:off x="0" y="0"/>
          <a:ext cx="0" cy="0"/>
          <a:chOff x="0" y="0"/>
          <a:chExt cx="0" cy="0"/>
        </a:xfrm>
      </p:grpSpPr>
      <p:sp>
        <p:nvSpPr>
          <p:cNvPr id="69" name="Google Shape;69;p71"/>
          <p:cNvSpPr txBox="1">
            <a:spLocks noGrp="1"/>
          </p:cNvSpPr>
          <p:nvPr>
            <p:ph type="sldNum" idx="12"/>
          </p:nvPr>
        </p:nvSpPr>
        <p:spPr>
          <a:xfrm>
            <a:off x="10385" y="4859697"/>
            <a:ext cx="382050" cy="2738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D8D8D"/>
              </a:buClr>
              <a:buSzPts val="525"/>
              <a:buFont typeface="Verdana"/>
              <a:buNone/>
              <a:defRPr sz="525"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8D8D8D"/>
              </a:buClr>
              <a:buSzPts val="525"/>
              <a:buFont typeface="Verdana"/>
              <a:buNone/>
              <a:defRPr sz="525"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8D8D8D"/>
              </a:buClr>
              <a:buSzPts val="525"/>
              <a:buFont typeface="Verdana"/>
              <a:buNone/>
              <a:defRPr sz="525"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8D8D8D"/>
              </a:buClr>
              <a:buSzPts val="525"/>
              <a:buFont typeface="Verdana"/>
              <a:buNone/>
              <a:defRPr sz="525"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8D8D8D"/>
              </a:buClr>
              <a:buSzPts val="525"/>
              <a:buFont typeface="Verdana"/>
              <a:buNone/>
              <a:defRPr sz="525"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8D8D8D"/>
              </a:buClr>
              <a:buSzPts val="525"/>
              <a:buFont typeface="Verdana"/>
              <a:buNone/>
              <a:defRPr sz="525"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8D8D8D"/>
              </a:buClr>
              <a:buSzPts val="525"/>
              <a:buFont typeface="Verdana"/>
              <a:buNone/>
              <a:defRPr sz="525"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8D8D8D"/>
              </a:buClr>
              <a:buSzPts val="525"/>
              <a:buFont typeface="Verdana"/>
              <a:buNone/>
              <a:defRPr sz="525"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8D8D8D"/>
              </a:buClr>
              <a:buSzPts val="525"/>
              <a:buFont typeface="Verdana"/>
              <a:buNone/>
              <a:defRPr sz="525"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pic>
        <p:nvPicPr>
          <p:cNvPr id="70" name="Google Shape;70;p71"/>
          <p:cNvPicPr preferRelativeResize="0"/>
          <p:nvPr/>
        </p:nvPicPr>
        <p:blipFill rotWithShape="1">
          <a:blip r:embed="rId2">
            <a:alphaModFix/>
          </a:blip>
          <a:srcRect/>
          <a:stretch/>
        </p:blipFill>
        <p:spPr>
          <a:xfrm>
            <a:off x="8265946" y="4850818"/>
            <a:ext cx="676349" cy="176773"/>
          </a:xfrm>
          <a:prstGeom prst="rect">
            <a:avLst/>
          </a:prstGeom>
          <a:noFill/>
          <a:ln>
            <a:noFill/>
          </a:ln>
        </p:spPr>
      </p:pic>
      <p:sp>
        <p:nvSpPr>
          <p:cNvPr id="71" name="Google Shape;71;p71"/>
          <p:cNvSpPr txBox="1">
            <a:spLocks noGrp="1"/>
          </p:cNvSpPr>
          <p:nvPr>
            <p:ph type="title"/>
          </p:nvPr>
        </p:nvSpPr>
        <p:spPr>
          <a:xfrm>
            <a:off x="628650" y="273844"/>
            <a:ext cx="7886700" cy="994275"/>
          </a:xfrm>
          <a:prstGeom prst="rect">
            <a:avLst/>
          </a:prstGeom>
          <a:noFill/>
          <a:ln>
            <a:noFill/>
          </a:ln>
        </p:spPr>
        <p:txBody>
          <a:bodyPr spcFirstLastPara="1" wrap="square" lIns="91425" tIns="45700" rIns="91425" bIns="45700" anchor="t" anchorCtr="0">
            <a:noAutofit/>
          </a:bodyPr>
          <a:lstStyle>
            <a:lvl1pPr marR="0" lvl="0" algn="l">
              <a:lnSpc>
                <a:spcPct val="90000"/>
              </a:lnSpc>
              <a:spcBef>
                <a:spcPts val="0"/>
              </a:spcBef>
              <a:spcAft>
                <a:spcPts val="0"/>
              </a:spcAft>
              <a:buClr>
                <a:srgbClr val="333333"/>
              </a:buClr>
              <a:buSzPts val="4000"/>
              <a:buFont typeface="Verdana"/>
              <a:buNone/>
              <a:defRPr sz="3000" b="0" i="0" u="none" strike="noStrike" cap="none">
                <a:solidFill>
                  <a:srgbClr val="333333"/>
                </a:solidFill>
                <a:latin typeface="Verdana"/>
                <a:ea typeface="Verdana"/>
                <a:cs typeface="Verdana"/>
                <a:sym typeface="Verdana"/>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a:endParaRPr/>
          </a:p>
        </p:txBody>
      </p:sp>
      <p:sp>
        <p:nvSpPr>
          <p:cNvPr id="72" name="Google Shape;72;p71"/>
          <p:cNvSpPr txBox="1">
            <a:spLocks noGrp="1"/>
          </p:cNvSpPr>
          <p:nvPr>
            <p:ph type="ftr" idx="11"/>
          </p:nvPr>
        </p:nvSpPr>
        <p:spPr>
          <a:xfrm>
            <a:off x="207825" y="4859699"/>
            <a:ext cx="1909350" cy="2738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rgbClr val="8D8D8D"/>
              </a:buClr>
              <a:buSzPts val="1400"/>
              <a:buFont typeface="Calibri"/>
              <a:buNone/>
              <a:defRPr sz="525">
                <a:solidFill>
                  <a:srgbClr val="8D8D8D"/>
                </a:solidFill>
                <a:latin typeface="Calibri"/>
                <a:ea typeface="Calibri"/>
                <a:cs typeface="Calibri"/>
                <a:sym typeface="Calibri"/>
              </a:defRPr>
            </a:lvl1pPr>
            <a:lvl2pPr marR="0" lvl="1" algn="l">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Clr>
                <a:schemeClr val="dk1"/>
              </a:buClr>
              <a:buSzPts val="1400"/>
              <a:buFont typeface="Calibri"/>
              <a:buNone/>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lank Blue" type="blank">
  <p:cSld name="BLANK">
    <p:spTree>
      <p:nvGrpSpPr>
        <p:cNvPr id="1" name="Shape 8465"/>
        <p:cNvGrpSpPr/>
        <p:nvPr/>
      </p:nvGrpSpPr>
      <p:grpSpPr>
        <a:xfrm>
          <a:off x="0" y="0"/>
          <a:ext cx="0" cy="0"/>
          <a:chOff x="0" y="0"/>
          <a:chExt cx="0" cy="0"/>
        </a:xfrm>
      </p:grpSpPr>
      <p:sp>
        <p:nvSpPr>
          <p:cNvPr id="8466" name="Google Shape;8466;g7c97891937_2_193"/>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467" name="Google Shape;8467;g7c97891937_2_193"/>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hort Title Image">
  <p:cSld name="Short Title Image">
    <p:spTree>
      <p:nvGrpSpPr>
        <p:cNvPr id="1" name="Shape 8468"/>
        <p:cNvGrpSpPr/>
        <p:nvPr/>
      </p:nvGrpSpPr>
      <p:grpSpPr>
        <a:xfrm>
          <a:off x="0" y="0"/>
          <a:ext cx="0" cy="0"/>
          <a:chOff x="0" y="0"/>
          <a:chExt cx="0" cy="0"/>
        </a:xfrm>
      </p:grpSpPr>
      <p:sp>
        <p:nvSpPr>
          <p:cNvPr id="8469" name="Google Shape;8469;g7c97891937_2_196"/>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470" name="Google Shape;8470;g7c97891937_2_196"/>
          <p:cNvSpPr>
            <a:spLocks noGrp="1"/>
          </p:cNvSpPr>
          <p:nvPr>
            <p:ph type="pic" idx="2"/>
          </p:nvPr>
        </p:nvSpPr>
        <p:spPr>
          <a:xfrm>
            <a:off x="4142232" y="1"/>
            <a:ext cx="5001750" cy="51435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R="0" lvl="1"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R="0" lvl="2"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R="0" lvl="3"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R="0" lvl="4"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471" name="Google Shape;8471;g7c97891937_2_196"/>
          <p:cNvSpPr txBox="1">
            <a:spLocks noGrp="1"/>
          </p:cNvSpPr>
          <p:nvPr>
            <p:ph type="title"/>
          </p:nvPr>
        </p:nvSpPr>
        <p:spPr>
          <a:xfrm>
            <a:off x="534520" y="667169"/>
            <a:ext cx="3607650" cy="994275"/>
          </a:xfrm>
          <a:prstGeom prst="rect">
            <a:avLst/>
          </a:prstGeom>
          <a:noFill/>
          <a:ln>
            <a:noFill/>
          </a:ln>
        </p:spPr>
        <p:txBody>
          <a:bodyPr spcFirstLastPara="1" wrap="square" lIns="68575" tIns="34275" rIns="68575" bIns="34275" anchor="t" anchorCtr="0">
            <a:noAutofit/>
          </a:bodyPr>
          <a:lstStyle>
            <a:lvl1pPr lvl="0" algn="l">
              <a:lnSpc>
                <a:spcPct val="100000"/>
              </a:lnSpc>
              <a:spcBef>
                <a:spcPts val="0"/>
              </a:spcBef>
              <a:spcAft>
                <a:spcPts val="0"/>
              </a:spcAft>
              <a:buClr>
                <a:srgbClr val="333333"/>
              </a:buClr>
              <a:buSzPts val="2900"/>
              <a:buFont typeface="verdana"/>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72" name="Google Shape;8472;g7c97891937_2_196"/>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8473"/>
        <p:cNvGrpSpPr/>
        <p:nvPr/>
      </p:nvGrpSpPr>
      <p:grpSpPr>
        <a:xfrm>
          <a:off x="0" y="0"/>
          <a:ext cx="0" cy="0"/>
          <a:chOff x="0" y="0"/>
          <a:chExt cx="0" cy="0"/>
        </a:xfrm>
      </p:grpSpPr>
      <p:sp>
        <p:nvSpPr>
          <p:cNvPr id="8474" name="Google Shape;8474;g7c97891937_2_201"/>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475" name="Google Shape;8475;g7c97891937_2_201"/>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8476" name="Google Shape;8476;g7c97891937_2_201"/>
          <p:cNvPicPr preferRelativeResize="0"/>
          <p:nvPr/>
        </p:nvPicPr>
        <p:blipFill rotWithShape="1">
          <a:blip r:embed="rId2">
            <a:alphaModFix/>
          </a:blip>
          <a:srcRect t="24908" r="12087" b="25640"/>
          <a:stretch/>
        </p:blipFill>
        <p:spPr>
          <a:xfrm>
            <a:off x="0" y="1"/>
            <a:ext cx="9144000" cy="5143500"/>
          </a:xfrm>
          <a:prstGeom prst="rect">
            <a:avLst/>
          </a:prstGeom>
          <a:noFill/>
          <a:ln>
            <a:noFill/>
          </a:ln>
        </p:spPr>
      </p:pic>
      <p:pic>
        <p:nvPicPr>
          <p:cNvPr id="8477" name="Google Shape;8477;g7c97891937_2_201"/>
          <p:cNvPicPr preferRelativeResize="0"/>
          <p:nvPr/>
        </p:nvPicPr>
        <p:blipFill rotWithShape="1">
          <a:blip r:embed="rId3">
            <a:alphaModFix/>
          </a:blip>
          <a:srcRect/>
          <a:stretch/>
        </p:blipFill>
        <p:spPr>
          <a:xfrm>
            <a:off x="1162490" y="934810"/>
            <a:ext cx="3290209" cy="3290209"/>
          </a:xfrm>
          <a:prstGeom prst="rect">
            <a:avLst/>
          </a:prstGeom>
          <a:noFill/>
          <a:ln>
            <a:noFill/>
          </a:ln>
        </p:spPr>
      </p:pic>
      <p:sp>
        <p:nvSpPr>
          <p:cNvPr id="8478" name="Google Shape;8478;g7c97891937_2_201"/>
          <p:cNvSpPr txBox="1"/>
          <p:nvPr/>
        </p:nvSpPr>
        <p:spPr>
          <a:xfrm>
            <a:off x="4957442" y="2037457"/>
            <a:ext cx="2609100" cy="108495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3300"/>
              <a:buFont typeface="Arial"/>
              <a:buNone/>
            </a:pPr>
            <a:r>
              <a:rPr lang="en-US" sz="3300" b="1" i="0" u="none" strike="noStrike" cap="none">
                <a:solidFill>
                  <a:schemeClr val="lt1"/>
                </a:solidFill>
                <a:latin typeface="Verdana"/>
                <a:ea typeface="Verdana"/>
                <a:cs typeface="Verdana"/>
                <a:sym typeface="Verdana"/>
              </a:rPr>
              <a:t>Thank you</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300"/>
              <a:buFont typeface="Arial"/>
              <a:buNone/>
            </a:pPr>
            <a:r>
              <a:rPr lang="en-US" sz="3300" b="0" i="0" u="none" strike="noStrike" cap="none">
                <a:solidFill>
                  <a:schemeClr val="lt1"/>
                </a:solidFill>
                <a:latin typeface="Verdana"/>
                <a:ea typeface="Verdana"/>
                <a:cs typeface="Verdana"/>
                <a:sym typeface="Verdana"/>
              </a:rPr>
              <a:t>Questions?</a:t>
            </a:r>
            <a:endParaRPr sz="11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ondary Title" type="title">
  <p:cSld name="TITLE">
    <p:spTree>
      <p:nvGrpSpPr>
        <p:cNvPr id="1" name="Shape 8479"/>
        <p:cNvGrpSpPr/>
        <p:nvPr/>
      </p:nvGrpSpPr>
      <p:grpSpPr>
        <a:xfrm>
          <a:off x="0" y="0"/>
          <a:ext cx="0" cy="0"/>
          <a:chOff x="0" y="0"/>
          <a:chExt cx="0" cy="0"/>
        </a:xfrm>
      </p:grpSpPr>
      <p:sp>
        <p:nvSpPr>
          <p:cNvPr id="8480" name="Google Shape;8480;g7c97891937_2_207"/>
          <p:cNvSpPr txBox="1">
            <a:spLocks noGrp="1"/>
          </p:cNvSpPr>
          <p:nvPr>
            <p:ph type="ctrTitle"/>
          </p:nvPr>
        </p:nvSpPr>
        <p:spPr>
          <a:xfrm>
            <a:off x="1143000" y="841772"/>
            <a:ext cx="6858000" cy="1790775"/>
          </a:xfrm>
          <a:prstGeom prst="rect">
            <a:avLst/>
          </a:prstGeom>
          <a:noFill/>
          <a:ln>
            <a:noFill/>
          </a:ln>
        </p:spPr>
        <p:txBody>
          <a:bodyPr spcFirstLastPara="1" wrap="square" lIns="68575" tIns="34275" rIns="68575" bIns="34275" anchor="b" anchorCtr="0">
            <a:noAutofit/>
          </a:bodyPr>
          <a:lstStyle>
            <a:lvl1pPr lvl="0" algn="ctr">
              <a:lnSpc>
                <a:spcPct val="100000"/>
              </a:lnSpc>
              <a:spcBef>
                <a:spcPts val="0"/>
              </a:spcBef>
              <a:spcAft>
                <a:spcPts val="0"/>
              </a:spcAft>
              <a:buClr>
                <a:srgbClr val="333333"/>
              </a:buClr>
              <a:buSzPts val="4500"/>
              <a:buFont typeface="verdana"/>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81" name="Google Shape;8481;g7c97891937_2_207"/>
          <p:cNvSpPr txBox="1">
            <a:spLocks noGrp="1"/>
          </p:cNvSpPr>
          <p:nvPr>
            <p:ph type="subTitle" idx="1"/>
          </p:nvPr>
        </p:nvSpPr>
        <p:spPr>
          <a:xfrm>
            <a:off x="1143000" y="2701528"/>
            <a:ext cx="6858000" cy="1241775"/>
          </a:xfrm>
          <a:prstGeom prst="rect">
            <a:avLst/>
          </a:prstGeom>
          <a:noFill/>
          <a:ln>
            <a:noFill/>
          </a:ln>
        </p:spPr>
        <p:txBody>
          <a:bodyPr spcFirstLastPara="1" wrap="square" lIns="68575" tIns="34275" rIns="68575" bIns="34275" anchor="t" anchorCtr="0">
            <a:noAutofit/>
          </a:bodyPr>
          <a:lstStyle>
            <a:lvl1pPr lvl="0" algn="ctr">
              <a:lnSpc>
                <a:spcPct val="100000"/>
              </a:lnSpc>
              <a:spcBef>
                <a:spcPts val="800"/>
              </a:spcBef>
              <a:spcAft>
                <a:spcPts val="0"/>
              </a:spcAft>
              <a:buClr>
                <a:srgbClr val="333333"/>
              </a:buClr>
              <a:buSzPts val="1800"/>
              <a:buNone/>
              <a:defRPr sz="1800"/>
            </a:lvl1pPr>
            <a:lvl2pPr lvl="1" algn="ctr">
              <a:lnSpc>
                <a:spcPct val="100000"/>
              </a:lnSpc>
              <a:spcBef>
                <a:spcPts val="400"/>
              </a:spcBef>
              <a:spcAft>
                <a:spcPts val="0"/>
              </a:spcAft>
              <a:buClr>
                <a:srgbClr val="333333"/>
              </a:buClr>
              <a:buSzPts val="1500"/>
              <a:buNone/>
              <a:defRPr sz="1500"/>
            </a:lvl2pPr>
            <a:lvl3pPr lvl="2" algn="ctr">
              <a:lnSpc>
                <a:spcPct val="100000"/>
              </a:lnSpc>
              <a:spcBef>
                <a:spcPts val="400"/>
              </a:spcBef>
              <a:spcAft>
                <a:spcPts val="0"/>
              </a:spcAft>
              <a:buClr>
                <a:srgbClr val="333333"/>
              </a:buClr>
              <a:buSzPts val="1400"/>
              <a:buNone/>
              <a:defRPr sz="1400"/>
            </a:lvl3pPr>
            <a:lvl4pPr lvl="3" algn="ctr">
              <a:lnSpc>
                <a:spcPct val="100000"/>
              </a:lnSpc>
              <a:spcBef>
                <a:spcPts val="400"/>
              </a:spcBef>
              <a:spcAft>
                <a:spcPts val="0"/>
              </a:spcAft>
              <a:buClr>
                <a:srgbClr val="333333"/>
              </a:buClr>
              <a:buSzPts val="1200"/>
              <a:buNone/>
              <a:defRPr sz="1200"/>
            </a:lvl4pPr>
            <a:lvl5pPr lvl="4" algn="ctr">
              <a:lnSpc>
                <a:spcPct val="100000"/>
              </a:lnSpc>
              <a:spcBef>
                <a:spcPts val="400"/>
              </a:spcBef>
              <a:spcAft>
                <a:spcPts val="0"/>
              </a:spcAft>
              <a:buClr>
                <a:srgbClr val="333333"/>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8482" name="Google Shape;8482;g7c97891937_2_207"/>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483" name="Google Shape;8483;g7c97891937_2_207"/>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8484"/>
        <p:cNvGrpSpPr/>
        <p:nvPr/>
      </p:nvGrpSpPr>
      <p:grpSpPr>
        <a:xfrm>
          <a:off x="0" y="0"/>
          <a:ext cx="0" cy="0"/>
          <a:chOff x="0" y="0"/>
          <a:chExt cx="0" cy="0"/>
        </a:xfrm>
      </p:grpSpPr>
      <p:sp>
        <p:nvSpPr>
          <p:cNvPr id="8485" name="Google Shape;8485;g7c97891937_2_212"/>
          <p:cNvSpPr txBox="1">
            <a:spLocks noGrp="1"/>
          </p:cNvSpPr>
          <p:nvPr>
            <p:ph type="body" idx="1"/>
          </p:nvPr>
        </p:nvSpPr>
        <p:spPr>
          <a:xfrm>
            <a:off x="589684" y="1369219"/>
            <a:ext cx="7886700" cy="3263400"/>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486" name="Google Shape;8486;g7c97891937_2_212"/>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487" name="Google Shape;8487;g7c97891937_2_212"/>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88" name="Google Shape;8488;g7c97891937_2_212"/>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8489"/>
        <p:cNvGrpSpPr/>
        <p:nvPr/>
      </p:nvGrpSpPr>
      <p:grpSpPr>
        <a:xfrm>
          <a:off x="0" y="0"/>
          <a:ext cx="0" cy="0"/>
          <a:chOff x="0" y="0"/>
          <a:chExt cx="0" cy="0"/>
        </a:xfrm>
      </p:grpSpPr>
      <p:sp>
        <p:nvSpPr>
          <p:cNvPr id="8490" name="Google Shape;8490;g7c97891937_2_217"/>
          <p:cNvSpPr txBox="1">
            <a:spLocks noGrp="1"/>
          </p:cNvSpPr>
          <p:nvPr>
            <p:ph type="body" idx="1"/>
          </p:nvPr>
        </p:nvSpPr>
        <p:spPr>
          <a:xfrm>
            <a:off x="589684" y="1369219"/>
            <a:ext cx="3886200" cy="3263400"/>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491" name="Google Shape;8491;g7c97891937_2_217"/>
          <p:cNvSpPr txBox="1">
            <a:spLocks noGrp="1"/>
          </p:cNvSpPr>
          <p:nvPr>
            <p:ph type="body" idx="2"/>
          </p:nvPr>
        </p:nvSpPr>
        <p:spPr>
          <a:xfrm>
            <a:off x="4590184" y="1369219"/>
            <a:ext cx="3886200" cy="3263400"/>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492" name="Google Shape;8492;g7c97891937_2_217"/>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493" name="Google Shape;8493;g7c97891937_2_217"/>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94" name="Google Shape;8494;g7c97891937_2_217"/>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8495"/>
        <p:cNvGrpSpPr/>
        <p:nvPr/>
      </p:nvGrpSpPr>
      <p:grpSpPr>
        <a:xfrm>
          <a:off x="0" y="0"/>
          <a:ext cx="0" cy="0"/>
          <a:chOff x="0" y="0"/>
          <a:chExt cx="0" cy="0"/>
        </a:xfrm>
      </p:grpSpPr>
      <p:sp>
        <p:nvSpPr>
          <p:cNvPr id="8496" name="Google Shape;8496;g7c97891937_2_223"/>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497" name="Google Shape;8497;g7c97891937_2_223"/>
          <p:cNvSpPr txBox="1">
            <a:spLocks noGrp="1"/>
          </p:cNvSpPr>
          <p:nvPr>
            <p:ph type="body" idx="1"/>
          </p:nvPr>
        </p:nvSpPr>
        <p:spPr>
          <a:xfrm>
            <a:off x="589684" y="1375964"/>
            <a:ext cx="2539575" cy="3267450"/>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498" name="Google Shape;8498;g7c97891937_2_223"/>
          <p:cNvSpPr txBox="1">
            <a:spLocks noGrp="1"/>
          </p:cNvSpPr>
          <p:nvPr>
            <p:ph type="body" idx="2"/>
          </p:nvPr>
        </p:nvSpPr>
        <p:spPr>
          <a:xfrm>
            <a:off x="3277574" y="1375964"/>
            <a:ext cx="2539575" cy="3267450"/>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499" name="Google Shape;8499;g7c97891937_2_223"/>
          <p:cNvSpPr txBox="1">
            <a:spLocks noGrp="1"/>
          </p:cNvSpPr>
          <p:nvPr>
            <p:ph type="body" idx="3"/>
          </p:nvPr>
        </p:nvSpPr>
        <p:spPr>
          <a:xfrm>
            <a:off x="5936888" y="1371767"/>
            <a:ext cx="2539575" cy="3267450"/>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00" name="Google Shape;8500;g7c97891937_2_223"/>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01" name="Google Shape;8501;g7c97891937_2_223"/>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8502"/>
        <p:cNvGrpSpPr/>
        <p:nvPr/>
      </p:nvGrpSpPr>
      <p:grpSpPr>
        <a:xfrm>
          <a:off x="0" y="0"/>
          <a:ext cx="0" cy="0"/>
          <a:chOff x="0" y="0"/>
          <a:chExt cx="0" cy="0"/>
        </a:xfrm>
      </p:grpSpPr>
      <p:sp>
        <p:nvSpPr>
          <p:cNvPr id="8503" name="Google Shape;8503;g7c97891937_2_230"/>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504" name="Google Shape;8504;g7c97891937_2_230"/>
          <p:cNvSpPr txBox="1">
            <a:spLocks noGrp="1"/>
          </p:cNvSpPr>
          <p:nvPr>
            <p:ph type="body" idx="1"/>
          </p:nvPr>
        </p:nvSpPr>
        <p:spPr>
          <a:xfrm>
            <a:off x="586002" y="1464968"/>
            <a:ext cx="1670850" cy="3131775"/>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05" name="Google Shape;8505;g7c97891937_2_230"/>
          <p:cNvSpPr txBox="1">
            <a:spLocks noGrp="1"/>
          </p:cNvSpPr>
          <p:nvPr>
            <p:ph type="body" idx="2"/>
          </p:nvPr>
        </p:nvSpPr>
        <p:spPr>
          <a:xfrm>
            <a:off x="2659172" y="1464968"/>
            <a:ext cx="1670850" cy="3131775"/>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06" name="Google Shape;8506;g7c97891937_2_230"/>
          <p:cNvSpPr txBox="1">
            <a:spLocks noGrp="1"/>
          </p:cNvSpPr>
          <p:nvPr>
            <p:ph type="body" idx="3"/>
          </p:nvPr>
        </p:nvSpPr>
        <p:spPr>
          <a:xfrm>
            <a:off x="4732341" y="1464968"/>
            <a:ext cx="1670850" cy="3131775"/>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07" name="Google Shape;8507;g7c97891937_2_230"/>
          <p:cNvSpPr txBox="1">
            <a:spLocks noGrp="1"/>
          </p:cNvSpPr>
          <p:nvPr>
            <p:ph type="body" idx="4"/>
          </p:nvPr>
        </p:nvSpPr>
        <p:spPr>
          <a:xfrm>
            <a:off x="6805513" y="1464968"/>
            <a:ext cx="1670850" cy="3131775"/>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08" name="Google Shape;8508;g7c97891937_2_230"/>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09" name="Google Shape;8509;g7c97891937_2_230"/>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8510"/>
        <p:cNvGrpSpPr/>
        <p:nvPr/>
      </p:nvGrpSpPr>
      <p:grpSpPr>
        <a:xfrm>
          <a:off x="0" y="0"/>
          <a:ext cx="0" cy="0"/>
          <a:chOff x="0" y="0"/>
          <a:chExt cx="0" cy="0"/>
        </a:xfrm>
      </p:grpSpPr>
      <p:sp>
        <p:nvSpPr>
          <p:cNvPr id="8511" name="Google Shape;8511;g7c97891937_2_238"/>
          <p:cNvSpPr txBox="1">
            <a:spLocks noGrp="1"/>
          </p:cNvSpPr>
          <p:nvPr>
            <p:ph type="body" idx="1"/>
          </p:nvPr>
        </p:nvSpPr>
        <p:spPr>
          <a:xfrm>
            <a:off x="589684" y="1369219"/>
            <a:ext cx="7886700" cy="2145600"/>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12" name="Google Shape;8512;g7c97891937_2_238"/>
          <p:cNvSpPr txBox="1">
            <a:spLocks noGrp="1"/>
          </p:cNvSpPr>
          <p:nvPr>
            <p:ph type="body" idx="2"/>
          </p:nvPr>
        </p:nvSpPr>
        <p:spPr>
          <a:xfrm>
            <a:off x="589684" y="3615928"/>
            <a:ext cx="7886700" cy="1016775"/>
          </a:xfrm>
          <a:prstGeom prst="rect">
            <a:avLst/>
          </a:prstGeom>
          <a:noFill/>
          <a:ln>
            <a:noFill/>
          </a:ln>
        </p:spPr>
        <p:txBody>
          <a:bodyPr spcFirstLastPara="1" wrap="square" lIns="68575" tIns="34275" rIns="68575" bIns="34275" anchor="t" anchorCtr="0">
            <a:noAutofit/>
          </a:bodyPr>
          <a:lstStyle>
            <a:lvl1pPr marL="457200" lvl="0" indent="-336550" algn="l">
              <a:lnSpc>
                <a:spcPct val="100000"/>
              </a:lnSpc>
              <a:spcBef>
                <a:spcPts val="800"/>
              </a:spcBef>
              <a:spcAft>
                <a:spcPts val="0"/>
              </a:spcAft>
              <a:buClr>
                <a:srgbClr val="333333"/>
              </a:buClr>
              <a:buSzPts val="1700"/>
              <a:buChar char="•"/>
              <a:defRPr sz="1700"/>
            </a:lvl1pPr>
            <a:lvl2pPr marL="914400" lvl="1" indent="-317500" algn="l">
              <a:lnSpc>
                <a:spcPct val="100000"/>
              </a:lnSpc>
              <a:spcBef>
                <a:spcPts val="400"/>
              </a:spcBef>
              <a:spcAft>
                <a:spcPts val="0"/>
              </a:spcAft>
              <a:buClr>
                <a:srgbClr val="333333"/>
              </a:buClr>
              <a:buSzPts val="1400"/>
              <a:buChar char="•"/>
              <a:defRPr sz="1400"/>
            </a:lvl2pPr>
            <a:lvl3pPr marL="1371600" lvl="2" indent="-298450" algn="l">
              <a:lnSpc>
                <a:spcPct val="100000"/>
              </a:lnSpc>
              <a:spcBef>
                <a:spcPts val="400"/>
              </a:spcBef>
              <a:spcAft>
                <a:spcPts val="0"/>
              </a:spcAft>
              <a:buClr>
                <a:srgbClr val="333333"/>
              </a:buClr>
              <a:buSzPts val="1100"/>
              <a:buChar char="•"/>
              <a:defRPr sz="1100"/>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13" name="Google Shape;8513;g7c97891937_2_238"/>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514" name="Google Shape;8514;g7c97891937_2_238"/>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15" name="Google Shape;8515;g7c97891937_2_238"/>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8516"/>
        <p:cNvGrpSpPr/>
        <p:nvPr/>
      </p:nvGrpSpPr>
      <p:grpSpPr>
        <a:xfrm>
          <a:off x="0" y="0"/>
          <a:ext cx="0" cy="0"/>
          <a:chOff x="0" y="0"/>
          <a:chExt cx="0" cy="0"/>
        </a:xfrm>
      </p:grpSpPr>
      <p:sp>
        <p:nvSpPr>
          <p:cNvPr id="8517" name="Google Shape;8517;g7c97891937_2_244"/>
          <p:cNvSpPr txBox="1">
            <a:spLocks noGrp="1"/>
          </p:cNvSpPr>
          <p:nvPr>
            <p:ph type="body" idx="1"/>
          </p:nvPr>
        </p:nvSpPr>
        <p:spPr>
          <a:xfrm>
            <a:off x="589684" y="1369219"/>
            <a:ext cx="3886200" cy="2155050"/>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18" name="Google Shape;8518;g7c97891937_2_244"/>
          <p:cNvSpPr txBox="1">
            <a:spLocks noGrp="1"/>
          </p:cNvSpPr>
          <p:nvPr>
            <p:ph type="body" idx="2"/>
          </p:nvPr>
        </p:nvSpPr>
        <p:spPr>
          <a:xfrm>
            <a:off x="4590184" y="1369219"/>
            <a:ext cx="3886200" cy="2155050"/>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19" name="Google Shape;8519;g7c97891937_2_244"/>
          <p:cNvSpPr txBox="1">
            <a:spLocks noGrp="1"/>
          </p:cNvSpPr>
          <p:nvPr>
            <p:ph type="body" idx="3"/>
          </p:nvPr>
        </p:nvSpPr>
        <p:spPr>
          <a:xfrm>
            <a:off x="589684" y="3615928"/>
            <a:ext cx="7886700" cy="1016775"/>
          </a:xfrm>
          <a:prstGeom prst="rect">
            <a:avLst/>
          </a:prstGeom>
          <a:noFill/>
          <a:ln>
            <a:noFill/>
          </a:ln>
        </p:spPr>
        <p:txBody>
          <a:bodyPr spcFirstLastPara="1" wrap="square" lIns="68575" tIns="34275" rIns="68575" bIns="34275" anchor="t" anchorCtr="0">
            <a:noAutofit/>
          </a:bodyPr>
          <a:lstStyle>
            <a:lvl1pPr marL="457200" lvl="0" indent="-336550" algn="l">
              <a:lnSpc>
                <a:spcPct val="100000"/>
              </a:lnSpc>
              <a:spcBef>
                <a:spcPts val="800"/>
              </a:spcBef>
              <a:spcAft>
                <a:spcPts val="0"/>
              </a:spcAft>
              <a:buClr>
                <a:srgbClr val="333333"/>
              </a:buClr>
              <a:buSzPts val="1700"/>
              <a:buChar char="•"/>
              <a:defRPr sz="1700"/>
            </a:lvl1pPr>
            <a:lvl2pPr marL="914400" lvl="1" indent="-317500" algn="l">
              <a:lnSpc>
                <a:spcPct val="100000"/>
              </a:lnSpc>
              <a:spcBef>
                <a:spcPts val="400"/>
              </a:spcBef>
              <a:spcAft>
                <a:spcPts val="0"/>
              </a:spcAft>
              <a:buClr>
                <a:srgbClr val="333333"/>
              </a:buClr>
              <a:buSzPts val="1400"/>
              <a:buChar char="•"/>
              <a:defRPr sz="1400"/>
            </a:lvl2pPr>
            <a:lvl3pPr marL="1371600" lvl="2" indent="-298450" algn="l">
              <a:lnSpc>
                <a:spcPct val="100000"/>
              </a:lnSpc>
              <a:spcBef>
                <a:spcPts val="400"/>
              </a:spcBef>
              <a:spcAft>
                <a:spcPts val="0"/>
              </a:spcAft>
              <a:buClr>
                <a:srgbClr val="333333"/>
              </a:buClr>
              <a:buSzPts val="1100"/>
              <a:buChar char="•"/>
              <a:defRPr sz="1100"/>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20" name="Google Shape;8520;g7c97891937_2_244"/>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521" name="Google Shape;8521;g7c97891937_2_244"/>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22" name="Google Shape;8522;g7c97891937_2_244"/>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3"/>
        <p:cNvGrpSpPr/>
        <p:nvPr/>
      </p:nvGrpSpPr>
      <p:grpSpPr>
        <a:xfrm>
          <a:off x="0" y="0"/>
          <a:ext cx="0" cy="0"/>
          <a:chOff x="0" y="0"/>
          <a:chExt cx="0" cy="0"/>
        </a:xfrm>
      </p:grpSpPr>
      <p:sp>
        <p:nvSpPr>
          <p:cNvPr id="74" name="Google Shape;74;p72"/>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lvl="0" indent="-342900" algn="l">
              <a:lnSpc>
                <a:spcPct val="90000"/>
              </a:lnSpc>
              <a:spcBef>
                <a:spcPts val="750"/>
              </a:spcBef>
              <a:spcAft>
                <a:spcPts val="0"/>
              </a:spcAft>
              <a:buClr>
                <a:srgbClr val="333333"/>
              </a:buClr>
              <a:buSzPts val="1800"/>
              <a:buChar char="•"/>
              <a:defRPr/>
            </a:lvl1pPr>
            <a:lvl2pPr marL="914400" lvl="1" indent="-342900" algn="l">
              <a:lnSpc>
                <a:spcPct val="90000"/>
              </a:lnSpc>
              <a:spcBef>
                <a:spcPts val="375"/>
              </a:spcBef>
              <a:spcAft>
                <a:spcPts val="0"/>
              </a:spcAft>
              <a:buClr>
                <a:srgbClr val="333333"/>
              </a:buClr>
              <a:buSzPts val="1800"/>
              <a:buChar char="•"/>
              <a:defRPr/>
            </a:lvl2pPr>
            <a:lvl3pPr marL="1371600" lvl="2" indent="-342900" algn="l">
              <a:lnSpc>
                <a:spcPct val="90000"/>
              </a:lnSpc>
              <a:spcBef>
                <a:spcPts val="375"/>
              </a:spcBef>
              <a:spcAft>
                <a:spcPts val="0"/>
              </a:spcAft>
              <a:buClr>
                <a:srgbClr val="333333"/>
              </a:buClr>
              <a:buSzPts val="1800"/>
              <a:buChar char="•"/>
              <a:defRPr/>
            </a:lvl3pPr>
            <a:lvl4pPr marL="1828800" lvl="3" indent="-342900" algn="l">
              <a:lnSpc>
                <a:spcPct val="90000"/>
              </a:lnSpc>
              <a:spcBef>
                <a:spcPts val="375"/>
              </a:spcBef>
              <a:spcAft>
                <a:spcPts val="0"/>
              </a:spcAft>
              <a:buClr>
                <a:srgbClr val="333333"/>
              </a:buClr>
              <a:buSzPts val="1800"/>
              <a:buChar char="•"/>
              <a:defRPr/>
            </a:lvl4pPr>
            <a:lvl5pPr marL="2286000" lvl="4" indent="-342900" algn="l">
              <a:lnSpc>
                <a:spcPct val="90000"/>
              </a:lnSpc>
              <a:spcBef>
                <a:spcPts val="375"/>
              </a:spcBef>
              <a:spcAft>
                <a:spcPts val="0"/>
              </a:spcAft>
              <a:buClr>
                <a:srgbClr val="333333"/>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5" name="Google Shape;75;p72"/>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76" name="Google Shape;76;p7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72"/>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8D8D8D"/>
                </a:solidFill>
                <a:latin typeface="Calibri"/>
                <a:ea typeface="Calibri"/>
                <a:cs typeface="Calibri"/>
                <a:sym typeface="Calibri"/>
              </a:rPr>
              <a:t>‹#›</a:t>
            </a:fld>
            <a:endParaRPr sz="1200" b="0" i="0" u="none" strike="noStrike" cap="none">
              <a:solidFill>
                <a:srgbClr val="8D8D8D"/>
              </a:solidFill>
              <a:latin typeface="Calibri"/>
              <a:ea typeface="Calibri"/>
              <a:cs typeface="Calibri"/>
              <a:sym typeface="Calibri"/>
            </a:endParaRPr>
          </a:p>
        </p:txBody>
      </p:sp>
      <p:grpSp>
        <p:nvGrpSpPr>
          <p:cNvPr id="78" name="Google Shape;78;p72"/>
          <p:cNvGrpSpPr/>
          <p:nvPr/>
        </p:nvGrpSpPr>
        <p:grpSpPr>
          <a:xfrm>
            <a:off x="-26790" y="-21432"/>
            <a:ext cx="9171844" cy="5165108"/>
            <a:chOff x="-35720" y="-28576"/>
            <a:chExt cx="12229125" cy="6886810"/>
          </a:xfrm>
        </p:grpSpPr>
        <p:pic>
          <p:nvPicPr>
            <p:cNvPr id="79" name="Google Shape;79;p72"/>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80" name="Google Shape;80;p72"/>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81" name="Google Shape;81;p72"/>
            <p:cNvPicPr preferRelativeResize="0"/>
            <p:nvPr/>
          </p:nvPicPr>
          <p:blipFill rotWithShape="1">
            <a:blip r:embed="rId4">
              <a:alphaModFix/>
            </a:blip>
            <a:srcRect/>
            <a:stretch/>
          </p:blipFill>
          <p:spPr>
            <a:xfrm rot="10800000">
              <a:off x="-35720" y="-28576"/>
              <a:ext cx="1162920" cy="344171"/>
            </a:xfrm>
            <a:prstGeom prst="rect">
              <a:avLst/>
            </a:prstGeom>
            <a:noFill/>
            <a:ln>
              <a:noFill/>
            </a:ln>
          </p:spPr>
        </p:pic>
      </p:grpSp>
      <p:grpSp>
        <p:nvGrpSpPr>
          <p:cNvPr id="82" name="Google Shape;82;p72"/>
          <p:cNvGrpSpPr/>
          <p:nvPr/>
        </p:nvGrpSpPr>
        <p:grpSpPr>
          <a:xfrm>
            <a:off x="-16074" y="-16073"/>
            <a:ext cx="9160074" cy="5159573"/>
            <a:chOff x="-21432" y="-21431"/>
            <a:chExt cx="12213432" cy="6879431"/>
          </a:xfrm>
        </p:grpSpPr>
        <p:grpSp>
          <p:nvGrpSpPr>
            <p:cNvPr id="83" name="Google Shape;83;p72"/>
            <p:cNvGrpSpPr/>
            <p:nvPr/>
          </p:nvGrpSpPr>
          <p:grpSpPr>
            <a:xfrm>
              <a:off x="-21432" y="-21431"/>
              <a:ext cx="12213432" cy="6879431"/>
              <a:chOff x="-21432" y="-21431"/>
              <a:chExt cx="12213432" cy="6879431"/>
            </a:xfrm>
          </p:grpSpPr>
          <p:pic>
            <p:nvPicPr>
              <p:cNvPr id="84" name="Google Shape;84;p72"/>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85" name="Google Shape;85;p72"/>
              <p:cNvPicPr preferRelativeResize="0"/>
              <p:nvPr/>
            </p:nvPicPr>
            <p:blipFill rotWithShape="1">
              <a:blip r:embed="rId6">
                <a:alphaModFix/>
              </a:blip>
              <a:srcRect/>
              <a:stretch/>
            </p:blipFill>
            <p:spPr>
              <a:xfrm rot="10800000">
                <a:off x="-21432" y="-21431"/>
                <a:ext cx="1148612" cy="337028"/>
              </a:xfrm>
              <a:prstGeom prst="rect">
                <a:avLst/>
              </a:prstGeom>
              <a:noFill/>
              <a:ln>
                <a:noFill/>
              </a:ln>
            </p:spPr>
          </p:pic>
        </p:grpSp>
        <p:pic>
          <p:nvPicPr>
            <p:cNvPr id="86" name="Google Shape;86;p72"/>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87" name="Google Shape;87;p72"/>
          <p:cNvGrpSpPr/>
          <p:nvPr/>
        </p:nvGrpSpPr>
        <p:grpSpPr>
          <a:xfrm>
            <a:off x="-21432" y="-16074"/>
            <a:ext cx="9165431" cy="5159574"/>
            <a:chOff x="-28575" y="-21432"/>
            <a:chExt cx="12220574" cy="6879432"/>
          </a:xfrm>
        </p:grpSpPr>
        <p:grpSp>
          <p:nvGrpSpPr>
            <p:cNvPr id="88" name="Google Shape;88;p72"/>
            <p:cNvGrpSpPr/>
            <p:nvPr/>
          </p:nvGrpSpPr>
          <p:grpSpPr>
            <a:xfrm>
              <a:off x="-28575" y="-21432"/>
              <a:ext cx="12220574" cy="6879432"/>
              <a:chOff x="-28575" y="-21432"/>
              <a:chExt cx="12220574" cy="6879432"/>
            </a:xfrm>
          </p:grpSpPr>
          <p:pic>
            <p:nvPicPr>
              <p:cNvPr id="89" name="Google Shape;89;p72"/>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90" name="Google Shape;90;p72"/>
              <p:cNvPicPr preferRelativeResize="0"/>
              <p:nvPr/>
            </p:nvPicPr>
            <p:blipFill rotWithShape="1">
              <a:blip r:embed="rId9">
                <a:alphaModFix/>
              </a:blip>
              <a:srcRect/>
              <a:stretch/>
            </p:blipFill>
            <p:spPr>
              <a:xfrm rot="10800000">
                <a:off x="-28575" y="-21432"/>
                <a:ext cx="1155756" cy="337026"/>
              </a:xfrm>
              <a:prstGeom prst="rect">
                <a:avLst/>
              </a:prstGeom>
              <a:noFill/>
              <a:ln>
                <a:noFill/>
              </a:ln>
            </p:spPr>
          </p:pic>
        </p:grpSp>
        <p:pic>
          <p:nvPicPr>
            <p:cNvPr id="91" name="Google Shape;91;p72"/>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92" name="Google Shape;92;p72"/>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4_Two Content">
  <p:cSld name="4_Two Content">
    <p:spTree>
      <p:nvGrpSpPr>
        <p:cNvPr id="1" name="Shape 8523"/>
        <p:cNvGrpSpPr/>
        <p:nvPr/>
      </p:nvGrpSpPr>
      <p:grpSpPr>
        <a:xfrm>
          <a:off x="0" y="0"/>
          <a:ext cx="0" cy="0"/>
          <a:chOff x="0" y="0"/>
          <a:chExt cx="0" cy="0"/>
        </a:xfrm>
      </p:grpSpPr>
      <p:sp>
        <p:nvSpPr>
          <p:cNvPr id="8524" name="Google Shape;8524;g7c97891937_2_251"/>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525" name="Google Shape;8525;g7c97891937_2_251"/>
          <p:cNvSpPr txBox="1">
            <a:spLocks noGrp="1"/>
          </p:cNvSpPr>
          <p:nvPr>
            <p:ph type="body" idx="1"/>
          </p:nvPr>
        </p:nvSpPr>
        <p:spPr>
          <a:xfrm>
            <a:off x="589684" y="1375964"/>
            <a:ext cx="2539575" cy="2119725"/>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26" name="Google Shape;8526;g7c97891937_2_251"/>
          <p:cNvSpPr txBox="1">
            <a:spLocks noGrp="1"/>
          </p:cNvSpPr>
          <p:nvPr>
            <p:ph type="body" idx="2"/>
          </p:nvPr>
        </p:nvSpPr>
        <p:spPr>
          <a:xfrm>
            <a:off x="3261987" y="1375964"/>
            <a:ext cx="2539575" cy="2119725"/>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27" name="Google Shape;8527;g7c97891937_2_251"/>
          <p:cNvSpPr txBox="1">
            <a:spLocks noGrp="1"/>
          </p:cNvSpPr>
          <p:nvPr>
            <p:ph type="body" idx="3"/>
          </p:nvPr>
        </p:nvSpPr>
        <p:spPr>
          <a:xfrm>
            <a:off x="589684" y="3615928"/>
            <a:ext cx="7886700" cy="1016775"/>
          </a:xfrm>
          <a:prstGeom prst="rect">
            <a:avLst/>
          </a:prstGeom>
          <a:noFill/>
          <a:ln>
            <a:noFill/>
          </a:ln>
        </p:spPr>
        <p:txBody>
          <a:bodyPr spcFirstLastPara="1" wrap="square" lIns="68575" tIns="34275" rIns="68575" bIns="34275" anchor="t" anchorCtr="0">
            <a:noAutofit/>
          </a:bodyPr>
          <a:lstStyle>
            <a:lvl1pPr marL="457200" lvl="0" indent="-336550" algn="l">
              <a:lnSpc>
                <a:spcPct val="100000"/>
              </a:lnSpc>
              <a:spcBef>
                <a:spcPts val="800"/>
              </a:spcBef>
              <a:spcAft>
                <a:spcPts val="0"/>
              </a:spcAft>
              <a:buClr>
                <a:srgbClr val="333333"/>
              </a:buClr>
              <a:buSzPts val="1700"/>
              <a:buChar char="•"/>
              <a:defRPr sz="1700"/>
            </a:lvl1pPr>
            <a:lvl2pPr marL="914400" lvl="1" indent="-317500" algn="l">
              <a:lnSpc>
                <a:spcPct val="100000"/>
              </a:lnSpc>
              <a:spcBef>
                <a:spcPts val="400"/>
              </a:spcBef>
              <a:spcAft>
                <a:spcPts val="0"/>
              </a:spcAft>
              <a:buClr>
                <a:srgbClr val="333333"/>
              </a:buClr>
              <a:buSzPts val="1400"/>
              <a:buChar char="•"/>
              <a:defRPr sz="1400"/>
            </a:lvl2pPr>
            <a:lvl3pPr marL="1371600" lvl="2" indent="-298450" algn="l">
              <a:lnSpc>
                <a:spcPct val="100000"/>
              </a:lnSpc>
              <a:spcBef>
                <a:spcPts val="400"/>
              </a:spcBef>
              <a:spcAft>
                <a:spcPts val="0"/>
              </a:spcAft>
              <a:buClr>
                <a:srgbClr val="333333"/>
              </a:buClr>
              <a:buSzPts val="1100"/>
              <a:buChar char="•"/>
              <a:defRPr sz="1100"/>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28" name="Google Shape;8528;g7c97891937_2_251"/>
          <p:cNvSpPr txBox="1">
            <a:spLocks noGrp="1"/>
          </p:cNvSpPr>
          <p:nvPr>
            <p:ph type="body" idx="4"/>
          </p:nvPr>
        </p:nvSpPr>
        <p:spPr>
          <a:xfrm>
            <a:off x="5936888" y="1371767"/>
            <a:ext cx="2539575" cy="2119725"/>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29" name="Google Shape;8529;g7c97891937_2_251"/>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30" name="Google Shape;8530;g7c97891937_2_251"/>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5_Two Content">
  <p:cSld name="5_Two Content">
    <p:spTree>
      <p:nvGrpSpPr>
        <p:cNvPr id="1" name="Shape 8531"/>
        <p:cNvGrpSpPr/>
        <p:nvPr/>
      </p:nvGrpSpPr>
      <p:grpSpPr>
        <a:xfrm>
          <a:off x="0" y="0"/>
          <a:ext cx="0" cy="0"/>
          <a:chOff x="0" y="0"/>
          <a:chExt cx="0" cy="0"/>
        </a:xfrm>
      </p:grpSpPr>
      <p:sp>
        <p:nvSpPr>
          <p:cNvPr id="8532" name="Google Shape;8532;g7c97891937_2_259"/>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533" name="Google Shape;8533;g7c97891937_2_259"/>
          <p:cNvSpPr txBox="1">
            <a:spLocks noGrp="1"/>
          </p:cNvSpPr>
          <p:nvPr>
            <p:ph type="body" idx="1"/>
          </p:nvPr>
        </p:nvSpPr>
        <p:spPr>
          <a:xfrm>
            <a:off x="586002" y="1464968"/>
            <a:ext cx="1670850" cy="2029050"/>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34" name="Google Shape;8534;g7c97891937_2_259"/>
          <p:cNvSpPr txBox="1">
            <a:spLocks noGrp="1"/>
          </p:cNvSpPr>
          <p:nvPr>
            <p:ph type="body" idx="2"/>
          </p:nvPr>
        </p:nvSpPr>
        <p:spPr>
          <a:xfrm>
            <a:off x="2659172" y="1464968"/>
            <a:ext cx="1670850" cy="2029050"/>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35" name="Google Shape;8535;g7c97891937_2_259"/>
          <p:cNvSpPr txBox="1">
            <a:spLocks noGrp="1"/>
          </p:cNvSpPr>
          <p:nvPr>
            <p:ph type="body" idx="3"/>
          </p:nvPr>
        </p:nvSpPr>
        <p:spPr>
          <a:xfrm>
            <a:off x="4732341" y="1464968"/>
            <a:ext cx="1670850" cy="2029050"/>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36" name="Google Shape;8536;g7c97891937_2_259"/>
          <p:cNvSpPr txBox="1">
            <a:spLocks noGrp="1"/>
          </p:cNvSpPr>
          <p:nvPr>
            <p:ph type="body" idx="4"/>
          </p:nvPr>
        </p:nvSpPr>
        <p:spPr>
          <a:xfrm>
            <a:off x="6805513" y="1464968"/>
            <a:ext cx="1670850" cy="2029050"/>
          </a:xfrm>
          <a:prstGeom prst="rect">
            <a:avLst/>
          </a:prstGeom>
          <a:noFill/>
          <a:ln>
            <a:noFill/>
          </a:ln>
        </p:spPr>
        <p:txBody>
          <a:bodyPr spcFirstLastPara="1" wrap="square" lIns="68575" tIns="34275" rIns="68575" bIns="34275" anchor="t" anchorCtr="0">
            <a:noAutofit/>
          </a:bodyPr>
          <a:lstStyle>
            <a:lvl1pPr marL="457200" lvl="0" indent="-361950" algn="l">
              <a:lnSpc>
                <a:spcPct val="100000"/>
              </a:lnSpc>
              <a:spcBef>
                <a:spcPts val="800"/>
              </a:spcBef>
              <a:spcAft>
                <a:spcPts val="0"/>
              </a:spcAft>
              <a:buClr>
                <a:srgbClr val="333333"/>
              </a:buClr>
              <a:buSzPts val="2100"/>
              <a:buChar char="•"/>
              <a:defRPr/>
            </a:lvl1pPr>
            <a:lvl2pPr marL="914400" lvl="1" indent="-342900" algn="l">
              <a:lnSpc>
                <a:spcPct val="100000"/>
              </a:lnSpc>
              <a:spcBef>
                <a:spcPts val="400"/>
              </a:spcBef>
              <a:spcAft>
                <a:spcPts val="0"/>
              </a:spcAft>
              <a:buClr>
                <a:srgbClr val="333333"/>
              </a:buClr>
              <a:buSzPts val="1800"/>
              <a:buChar char="•"/>
              <a:defRPr/>
            </a:lvl2pPr>
            <a:lvl3pPr marL="1371600" lvl="2" indent="-323850" algn="l">
              <a:lnSpc>
                <a:spcPct val="100000"/>
              </a:lnSpc>
              <a:spcBef>
                <a:spcPts val="400"/>
              </a:spcBef>
              <a:spcAft>
                <a:spcPts val="0"/>
              </a:spcAft>
              <a:buClr>
                <a:srgbClr val="333333"/>
              </a:buClr>
              <a:buSzPts val="1500"/>
              <a:buChar char="•"/>
              <a:defRPr/>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37" name="Google Shape;8537;g7c97891937_2_259"/>
          <p:cNvSpPr txBox="1">
            <a:spLocks noGrp="1"/>
          </p:cNvSpPr>
          <p:nvPr>
            <p:ph type="body" idx="5"/>
          </p:nvPr>
        </p:nvSpPr>
        <p:spPr>
          <a:xfrm>
            <a:off x="589684" y="3615928"/>
            <a:ext cx="7886700" cy="1016775"/>
          </a:xfrm>
          <a:prstGeom prst="rect">
            <a:avLst/>
          </a:prstGeom>
          <a:noFill/>
          <a:ln>
            <a:noFill/>
          </a:ln>
        </p:spPr>
        <p:txBody>
          <a:bodyPr spcFirstLastPara="1" wrap="square" lIns="68575" tIns="34275" rIns="68575" bIns="34275" anchor="t" anchorCtr="0">
            <a:noAutofit/>
          </a:bodyPr>
          <a:lstStyle>
            <a:lvl1pPr marL="457200" lvl="0" indent="-336550" algn="l">
              <a:lnSpc>
                <a:spcPct val="100000"/>
              </a:lnSpc>
              <a:spcBef>
                <a:spcPts val="800"/>
              </a:spcBef>
              <a:spcAft>
                <a:spcPts val="0"/>
              </a:spcAft>
              <a:buClr>
                <a:srgbClr val="333333"/>
              </a:buClr>
              <a:buSzPts val="1700"/>
              <a:buChar char="•"/>
              <a:defRPr sz="1700"/>
            </a:lvl1pPr>
            <a:lvl2pPr marL="914400" lvl="1" indent="-317500" algn="l">
              <a:lnSpc>
                <a:spcPct val="100000"/>
              </a:lnSpc>
              <a:spcBef>
                <a:spcPts val="400"/>
              </a:spcBef>
              <a:spcAft>
                <a:spcPts val="0"/>
              </a:spcAft>
              <a:buClr>
                <a:srgbClr val="333333"/>
              </a:buClr>
              <a:buSzPts val="1400"/>
              <a:buChar char="•"/>
              <a:defRPr sz="1400"/>
            </a:lvl2pPr>
            <a:lvl3pPr marL="1371600" lvl="2" indent="-298450" algn="l">
              <a:lnSpc>
                <a:spcPct val="100000"/>
              </a:lnSpc>
              <a:spcBef>
                <a:spcPts val="400"/>
              </a:spcBef>
              <a:spcAft>
                <a:spcPts val="0"/>
              </a:spcAft>
              <a:buClr>
                <a:srgbClr val="333333"/>
              </a:buClr>
              <a:buSzPts val="1100"/>
              <a:buChar char="•"/>
              <a:defRPr sz="1100"/>
            </a:lvl3pPr>
            <a:lvl4pPr marL="1828800" lvl="3" indent="-317500" algn="l">
              <a:lnSpc>
                <a:spcPct val="100000"/>
              </a:lnSpc>
              <a:spcBef>
                <a:spcPts val="400"/>
              </a:spcBef>
              <a:spcAft>
                <a:spcPts val="0"/>
              </a:spcAft>
              <a:buClr>
                <a:srgbClr val="333333"/>
              </a:buClr>
              <a:buSzPts val="1400"/>
              <a:buChar char="•"/>
              <a:defRPr/>
            </a:lvl4pPr>
            <a:lvl5pPr marL="2286000" lvl="4" indent="-317500" algn="l">
              <a:lnSpc>
                <a:spcPct val="10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38" name="Google Shape;8538;g7c97891937_2_259"/>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39" name="Google Shape;8539;g7c97891937_2_259"/>
          <p:cNvSpPr txBox="1">
            <a:spLocks noGrp="1"/>
          </p:cNvSpPr>
          <p:nvPr>
            <p:ph type="title"/>
          </p:nvPr>
        </p:nvSpPr>
        <p:spPr>
          <a:xfrm>
            <a:off x="589684" y="156945"/>
            <a:ext cx="7886700" cy="99427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itle &amp; Content" type="obj">
  <p:cSld name="OBJECT">
    <p:spTree>
      <p:nvGrpSpPr>
        <p:cNvPr id="1" name="Shape 8545"/>
        <p:cNvGrpSpPr/>
        <p:nvPr/>
      </p:nvGrpSpPr>
      <p:grpSpPr>
        <a:xfrm>
          <a:off x="0" y="0"/>
          <a:ext cx="0" cy="0"/>
          <a:chOff x="0" y="0"/>
          <a:chExt cx="0" cy="0"/>
        </a:xfrm>
      </p:grpSpPr>
      <p:sp>
        <p:nvSpPr>
          <p:cNvPr id="8546" name="Google Shape;8546;g7c97891937_2_283"/>
          <p:cNvSpPr txBox="1">
            <a:spLocks noGrp="1"/>
          </p:cNvSpPr>
          <p:nvPr>
            <p:ph type="title"/>
          </p:nvPr>
        </p:nvSpPr>
        <p:spPr>
          <a:xfrm>
            <a:off x="457200" y="120423"/>
            <a:ext cx="8229600" cy="59265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1063AE"/>
              </a:buClr>
              <a:buSzPts val="2400"/>
              <a:buFont typeface="Open Sans Light"/>
              <a:buNone/>
              <a:defRPr sz="2400" b="1"/>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47" name="Google Shape;8547;g7c97891937_2_283"/>
          <p:cNvSpPr txBox="1">
            <a:spLocks noGrp="1"/>
          </p:cNvSpPr>
          <p:nvPr>
            <p:ph type="body" idx="1"/>
          </p:nvPr>
        </p:nvSpPr>
        <p:spPr>
          <a:xfrm>
            <a:off x="457200" y="872702"/>
            <a:ext cx="8229600" cy="3721950"/>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300"/>
              </a:spcBef>
              <a:spcAft>
                <a:spcPts val="0"/>
              </a:spcAft>
              <a:buClr>
                <a:srgbClr val="7F7F7F"/>
              </a:buClr>
              <a:buSzPts val="1400"/>
              <a:buChar char="•"/>
              <a:defRPr/>
            </a:lvl1pPr>
            <a:lvl2pPr marL="914400" lvl="1" indent="-317500" algn="l">
              <a:lnSpc>
                <a:spcPct val="90000"/>
              </a:lnSpc>
              <a:spcBef>
                <a:spcPts val="300"/>
              </a:spcBef>
              <a:spcAft>
                <a:spcPts val="0"/>
              </a:spcAft>
              <a:buClr>
                <a:srgbClr val="7F7F7F"/>
              </a:buClr>
              <a:buSzPts val="1400"/>
              <a:buChar char="•"/>
              <a:defRPr/>
            </a:lvl2pPr>
            <a:lvl3pPr marL="1371600" lvl="2" indent="-317500" algn="l">
              <a:lnSpc>
                <a:spcPct val="90000"/>
              </a:lnSpc>
              <a:spcBef>
                <a:spcPts val="300"/>
              </a:spcBef>
              <a:spcAft>
                <a:spcPts val="0"/>
              </a:spcAft>
              <a:buClr>
                <a:srgbClr val="7F7F7F"/>
              </a:buClr>
              <a:buSzPts val="1400"/>
              <a:buChar char="•"/>
              <a:defRPr/>
            </a:lvl3pPr>
            <a:lvl4pPr marL="1828800" lvl="3" indent="-317500" algn="l">
              <a:lnSpc>
                <a:spcPct val="90000"/>
              </a:lnSpc>
              <a:spcBef>
                <a:spcPts val="300"/>
              </a:spcBef>
              <a:spcAft>
                <a:spcPts val="0"/>
              </a:spcAft>
              <a:buClr>
                <a:srgbClr val="7F7F7F"/>
              </a:buClr>
              <a:buSzPts val="1400"/>
              <a:buChar char="•"/>
              <a:defRPr/>
            </a:lvl4pPr>
            <a:lvl5pPr marL="2286000" lvl="4" indent="-317500" algn="l">
              <a:lnSpc>
                <a:spcPct val="90000"/>
              </a:lnSpc>
              <a:spcBef>
                <a:spcPts val="300"/>
              </a:spcBef>
              <a:spcAft>
                <a:spcPts val="0"/>
              </a:spcAft>
              <a:buClr>
                <a:srgbClr val="7F7F7F"/>
              </a:buClr>
              <a:buSzPts val="1400"/>
              <a:buChar char="•"/>
              <a:defRPr/>
            </a:lvl5pPr>
            <a:lvl6pPr marL="2743200" lvl="5" indent="-317500" algn="l">
              <a:lnSpc>
                <a:spcPct val="90000"/>
              </a:lnSpc>
              <a:spcBef>
                <a:spcPts val="300"/>
              </a:spcBef>
              <a:spcAft>
                <a:spcPts val="0"/>
              </a:spcAft>
              <a:buClr>
                <a:schemeClr val="dk1"/>
              </a:buClr>
              <a:buSzPts val="1400"/>
              <a:buChar char="•"/>
              <a:defRPr/>
            </a:lvl6pPr>
            <a:lvl7pPr marL="3200400" lvl="6" indent="-317500" algn="l">
              <a:lnSpc>
                <a:spcPct val="90000"/>
              </a:lnSpc>
              <a:spcBef>
                <a:spcPts val="300"/>
              </a:spcBef>
              <a:spcAft>
                <a:spcPts val="0"/>
              </a:spcAft>
              <a:buClr>
                <a:schemeClr val="dk1"/>
              </a:buClr>
              <a:buSzPts val="1400"/>
              <a:buChar char="•"/>
              <a:defRPr/>
            </a:lvl7pPr>
            <a:lvl8pPr marL="3657600" lvl="7" indent="-317500" algn="l">
              <a:lnSpc>
                <a:spcPct val="90000"/>
              </a:lnSpc>
              <a:spcBef>
                <a:spcPts val="300"/>
              </a:spcBef>
              <a:spcAft>
                <a:spcPts val="0"/>
              </a:spcAft>
              <a:buClr>
                <a:schemeClr val="dk1"/>
              </a:buClr>
              <a:buSzPts val="1400"/>
              <a:buChar char="•"/>
              <a:defRPr/>
            </a:lvl8pPr>
            <a:lvl9pPr marL="4114800" lvl="8" indent="-317500" algn="l">
              <a:lnSpc>
                <a:spcPct val="90000"/>
              </a:lnSpc>
              <a:spcBef>
                <a:spcPts val="300"/>
              </a:spcBef>
              <a:spcAft>
                <a:spcPts val="0"/>
              </a:spcAft>
              <a:buClr>
                <a:schemeClr val="dk1"/>
              </a:buClr>
              <a:buSzPts val="1400"/>
              <a:buChar char="•"/>
              <a:defRPr/>
            </a:lvl9pPr>
          </a:lstStyle>
          <a:p>
            <a:endParaRPr/>
          </a:p>
        </p:txBody>
      </p:sp>
      <p:sp>
        <p:nvSpPr>
          <p:cNvPr id="8548" name="Google Shape;8548;g7c97891937_2_283"/>
          <p:cNvSpPr txBox="1">
            <a:spLocks noGrp="1"/>
          </p:cNvSpPr>
          <p:nvPr>
            <p:ph type="sldNum" idx="12"/>
          </p:nvPr>
        </p:nvSpPr>
        <p:spPr>
          <a:xfrm>
            <a:off x="8686803" y="4910328"/>
            <a:ext cx="422550" cy="20565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BFBFBF"/>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8549"/>
        <p:cNvGrpSpPr/>
        <p:nvPr/>
      </p:nvGrpSpPr>
      <p:grpSpPr>
        <a:xfrm>
          <a:off x="0" y="0"/>
          <a:ext cx="0" cy="0"/>
          <a:chOff x="0" y="0"/>
          <a:chExt cx="0" cy="0"/>
        </a:xfrm>
      </p:grpSpPr>
      <p:sp>
        <p:nvSpPr>
          <p:cNvPr id="8550" name="Google Shape;8550;g7c97891937_2_287"/>
          <p:cNvSpPr txBox="1">
            <a:spLocks noGrp="1"/>
          </p:cNvSpPr>
          <p:nvPr>
            <p:ph type="body" idx="1"/>
          </p:nvPr>
        </p:nvSpPr>
        <p:spPr>
          <a:xfrm>
            <a:off x="589684" y="1369219"/>
            <a:ext cx="7886700" cy="3263504"/>
          </a:xfrm>
          <a:prstGeom prst="rect">
            <a:avLst/>
          </a:prstGeom>
          <a:noFill/>
          <a:ln>
            <a:noFill/>
          </a:ln>
        </p:spPr>
        <p:txBody>
          <a:bodyPr spcFirstLastPara="1" wrap="square" lIns="68575" tIns="34275" rIns="68575" bIns="34275" anchor="t" anchorCtr="0">
            <a:noAutofit/>
          </a:bodyPr>
          <a:lstStyle>
            <a:lvl1pPr marL="457200" lvl="0" indent="-317500" algn="l">
              <a:lnSpc>
                <a:spcPct val="90000"/>
              </a:lnSpc>
              <a:spcBef>
                <a:spcPts val="800"/>
              </a:spcBef>
              <a:spcAft>
                <a:spcPts val="0"/>
              </a:spcAft>
              <a:buClr>
                <a:srgbClr val="333333"/>
              </a:buClr>
              <a:buSzPts val="1400"/>
              <a:buChar char="•"/>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51" name="Google Shape;8551;g7c97891937_2_287"/>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552" name="Google Shape;8552;g7c97891937_2_287"/>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553" name="Google Shape;8553;g7c97891937_2_287"/>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54" name="Google Shape;8554;g7c97891937_2_287"/>
          <p:cNvSpPr txBox="1">
            <a:spLocks noGrp="1"/>
          </p:cNvSpPr>
          <p:nvPr>
            <p:ph type="title"/>
          </p:nvPr>
        </p:nvSpPr>
        <p:spPr>
          <a:xfrm>
            <a:off x="589684" y="156945"/>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8555" name="Google Shape;8555;g7c97891937_2_287"/>
          <p:cNvGrpSpPr/>
          <p:nvPr/>
        </p:nvGrpSpPr>
        <p:grpSpPr>
          <a:xfrm>
            <a:off x="-1" y="901"/>
            <a:ext cx="9144000" cy="5142599"/>
            <a:chOff x="-1" y="1201"/>
            <a:chExt cx="12192001" cy="6856799"/>
          </a:xfrm>
        </p:grpSpPr>
        <p:pic>
          <p:nvPicPr>
            <p:cNvPr id="8556" name="Google Shape;8556;g7c97891937_2_287"/>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8557" name="Google Shape;8557;g7c97891937_2_287"/>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8558" name="Google Shape;8558;g7c97891937_2_287"/>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559"/>
        <p:cNvGrpSpPr/>
        <p:nvPr/>
      </p:nvGrpSpPr>
      <p:grpSpPr>
        <a:xfrm>
          <a:off x="0" y="0"/>
          <a:ext cx="0" cy="0"/>
          <a:chOff x="0" y="0"/>
          <a:chExt cx="0" cy="0"/>
        </a:xfrm>
      </p:grpSpPr>
      <p:sp>
        <p:nvSpPr>
          <p:cNvPr id="8560" name="Google Shape;8560;g7c97891937_2_297"/>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561" name="Google Shape;8561;g7c97891937_2_297"/>
          <p:cNvSpPr txBox="1">
            <a:spLocks noGrp="1"/>
          </p:cNvSpPr>
          <p:nvPr>
            <p:ph type="title"/>
          </p:nvPr>
        </p:nvSpPr>
        <p:spPr>
          <a:xfrm>
            <a:off x="589684" y="156945"/>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62" name="Google Shape;8562;g7c97891937_2_297"/>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563" name="Google Shape;8563;g7c97891937_2_297"/>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8564" name="Google Shape;8564;g7c97891937_2_297"/>
          <p:cNvGrpSpPr/>
          <p:nvPr/>
        </p:nvGrpSpPr>
        <p:grpSpPr>
          <a:xfrm>
            <a:off x="-1" y="901"/>
            <a:ext cx="9144000" cy="5142599"/>
            <a:chOff x="-1" y="1201"/>
            <a:chExt cx="12192001" cy="6856799"/>
          </a:xfrm>
        </p:grpSpPr>
        <p:pic>
          <p:nvPicPr>
            <p:cNvPr id="8565" name="Google Shape;8565;g7c97891937_2_297"/>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8566" name="Google Shape;8566;g7c97891937_2_297"/>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8567" name="Google Shape;8567;g7c97891937_2_297"/>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2 Lines Title Subtitle">
  <p:cSld name="2 Lines Title Subtitle">
    <p:spTree>
      <p:nvGrpSpPr>
        <p:cNvPr id="1" name="Shape 8568"/>
        <p:cNvGrpSpPr/>
        <p:nvPr/>
      </p:nvGrpSpPr>
      <p:grpSpPr>
        <a:xfrm>
          <a:off x="0" y="0"/>
          <a:ext cx="0" cy="0"/>
          <a:chOff x="0" y="0"/>
          <a:chExt cx="0" cy="0"/>
        </a:xfrm>
      </p:grpSpPr>
      <p:sp>
        <p:nvSpPr>
          <p:cNvPr id="8569" name="Google Shape;8569;g7c97891937_2_306"/>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570" name="Google Shape;8570;g7c97891937_2_306"/>
          <p:cNvSpPr txBox="1">
            <a:spLocks noGrp="1"/>
          </p:cNvSpPr>
          <p:nvPr>
            <p:ph type="title"/>
          </p:nvPr>
        </p:nvSpPr>
        <p:spPr>
          <a:xfrm>
            <a:off x="589684" y="156946"/>
            <a:ext cx="7886700" cy="85403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71" name="Google Shape;8571;g7c97891937_2_306"/>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572" name="Google Shape;8572;g7c97891937_2_306"/>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73" name="Google Shape;8573;g7c97891937_2_306"/>
          <p:cNvSpPr txBox="1">
            <a:spLocks noGrp="1"/>
          </p:cNvSpPr>
          <p:nvPr>
            <p:ph type="body" idx="1"/>
          </p:nvPr>
        </p:nvSpPr>
        <p:spPr>
          <a:xfrm>
            <a:off x="591379" y="1070172"/>
            <a:ext cx="7886700" cy="851519"/>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rgbClr val="333333"/>
              </a:buClr>
              <a:buSzPts val="1500"/>
              <a:buNone/>
              <a:defRPr sz="1500"/>
            </a:lvl1pPr>
            <a:lvl2pPr marL="914400" lvl="1" indent="-228600" algn="l">
              <a:lnSpc>
                <a:spcPct val="90000"/>
              </a:lnSpc>
              <a:spcBef>
                <a:spcPts val="400"/>
              </a:spcBef>
              <a:spcAft>
                <a:spcPts val="0"/>
              </a:spcAft>
              <a:buClr>
                <a:srgbClr val="333333"/>
              </a:buClr>
              <a:buSzPts val="1400"/>
              <a:buNone/>
              <a:defRPr sz="1400"/>
            </a:lvl2pPr>
            <a:lvl3pPr marL="1371600" lvl="2" indent="-228600" algn="l">
              <a:lnSpc>
                <a:spcPct val="90000"/>
              </a:lnSpc>
              <a:spcBef>
                <a:spcPts val="400"/>
              </a:spcBef>
              <a:spcAft>
                <a:spcPts val="0"/>
              </a:spcAft>
              <a:buClr>
                <a:srgbClr val="333333"/>
              </a:buClr>
              <a:buSzPts val="1100"/>
              <a:buNone/>
              <a:defRPr sz="1100"/>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grpSp>
        <p:nvGrpSpPr>
          <p:cNvPr id="8574" name="Google Shape;8574;g7c97891937_2_306"/>
          <p:cNvGrpSpPr/>
          <p:nvPr/>
        </p:nvGrpSpPr>
        <p:grpSpPr>
          <a:xfrm>
            <a:off x="-1" y="901"/>
            <a:ext cx="9144000" cy="5142599"/>
            <a:chOff x="-1" y="1201"/>
            <a:chExt cx="12192001" cy="6856799"/>
          </a:xfrm>
        </p:grpSpPr>
        <p:pic>
          <p:nvPicPr>
            <p:cNvPr id="8575" name="Google Shape;8575;g7c97891937_2_306"/>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8576" name="Google Shape;8576;g7c97891937_2_306"/>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8577" name="Google Shape;8577;g7c97891937_2_306"/>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1 Line Title Subtitle">
  <p:cSld name="1 Line Title Subtitle">
    <p:spTree>
      <p:nvGrpSpPr>
        <p:cNvPr id="1" name="Shape 8578"/>
        <p:cNvGrpSpPr/>
        <p:nvPr/>
      </p:nvGrpSpPr>
      <p:grpSpPr>
        <a:xfrm>
          <a:off x="0" y="0"/>
          <a:ext cx="0" cy="0"/>
          <a:chOff x="0" y="0"/>
          <a:chExt cx="0" cy="0"/>
        </a:xfrm>
      </p:grpSpPr>
      <p:sp>
        <p:nvSpPr>
          <p:cNvPr id="8579" name="Google Shape;8579;g7c97891937_2_316"/>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580" name="Google Shape;8580;g7c97891937_2_316"/>
          <p:cNvSpPr txBox="1">
            <a:spLocks noGrp="1"/>
          </p:cNvSpPr>
          <p:nvPr>
            <p:ph type="title"/>
          </p:nvPr>
        </p:nvSpPr>
        <p:spPr>
          <a:xfrm>
            <a:off x="589684" y="156945"/>
            <a:ext cx="7886700" cy="500188"/>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81" name="Google Shape;8581;g7c97891937_2_316"/>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582" name="Google Shape;8582;g7c97891937_2_316"/>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583" name="Google Shape;8583;g7c97891937_2_316"/>
          <p:cNvSpPr txBox="1">
            <a:spLocks noGrp="1"/>
          </p:cNvSpPr>
          <p:nvPr>
            <p:ph type="body" idx="1"/>
          </p:nvPr>
        </p:nvSpPr>
        <p:spPr>
          <a:xfrm>
            <a:off x="591379" y="657133"/>
            <a:ext cx="7886700" cy="851519"/>
          </a:xfrm>
          <a:prstGeom prst="rect">
            <a:avLst/>
          </a:prstGeom>
          <a:noFill/>
          <a:ln>
            <a:noFill/>
          </a:ln>
        </p:spPr>
        <p:txBody>
          <a:bodyPr spcFirstLastPara="1" wrap="square" lIns="68575" tIns="34275" rIns="68575" bIns="34275" anchor="t" anchorCtr="0">
            <a:noAutofit/>
          </a:bodyPr>
          <a:lstStyle>
            <a:lvl1pPr marL="457200" lvl="0" indent="-228600" algn="l">
              <a:lnSpc>
                <a:spcPct val="100000"/>
              </a:lnSpc>
              <a:spcBef>
                <a:spcPts val="800"/>
              </a:spcBef>
              <a:spcAft>
                <a:spcPts val="0"/>
              </a:spcAft>
              <a:buClr>
                <a:srgbClr val="333333"/>
              </a:buClr>
              <a:buSzPts val="1500"/>
              <a:buNone/>
              <a:defRPr sz="1500"/>
            </a:lvl1pPr>
            <a:lvl2pPr marL="914400" lvl="1" indent="-228600" algn="l">
              <a:lnSpc>
                <a:spcPct val="90000"/>
              </a:lnSpc>
              <a:spcBef>
                <a:spcPts val="400"/>
              </a:spcBef>
              <a:spcAft>
                <a:spcPts val="0"/>
              </a:spcAft>
              <a:buClr>
                <a:srgbClr val="333333"/>
              </a:buClr>
              <a:buSzPts val="1400"/>
              <a:buNone/>
              <a:defRPr sz="1400"/>
            </a:lvl2pPr>
            <a:lvl3pPr marL="1371600" lvl="2" indent="-228600" algn="l">
              <a:lnSpc>
                <a:spcPct val="90000"/>
              </a:lnSpc>
              <a:spcBef>
                <a:spcPts val="400"/>
              </a:spcBef>
              <a:spcAft>
                <a:spcPts val="0"/>
              </a:spcAft>
              <a:buClr>
                <a:srgbClr val="333333"/>
              </a:buClr>
              <a:buSzPts val="1100"/>
              <a:buNone/>
              <a:defRPr sz="1100"/>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grpSp>
        <p:nvGrpSpPr>
          <p:cNvPr id="8584" name="Google Shape;8584;g7c97891937_2_316"/>
          <p:cNvGrpSpPr/>
          <p:nvPr/>
        </p:nvGrpSpPr>
        <p:grpSpPr>
          <a:xfrm>
            <a:off x="-1" y="901"/>
            <a:ext cx="9144000" cy="5142599"/>
            <a:chOff x="-1" y="1201"/>
            <a:chExt cx="12192001" cy="6856799"/>
          </a:xfrm>
        </p:grpSpPr>
        <p:pic>
          <p:nvPicPr>
            <p:cNvPr id="8585" name="Google Shape;8585;g7c97891937_2_316"/>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8586" name="Google Shape;8586;g7c97891937_2_316"/>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8587" name="Google Shape;8587;g7c97891937_2_316"/>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Single Slide">
  <p:cSld name="Single Slide">
    <p:bg>
      <p:bgPr>
        <a:blipFill>
          <a:blip r:embed="rId2">
            <a:alphaModFix/>
          </a:blip>
          <a:stretch>
            <a:fillRect/>
          </a:stretch>
        </a:blipFill>
        <a:effectLst/>
      </p:bgPr>
    </p:bg>
    <p:spTree>
      <p:nvGrpSpPr>
        <p:cNvPr id="1" name="Shape 8588"/>
        <p:cNvGrpSpPr/>
        <p:nvPr/>
      </p:nvGrpSpPr>
      <p:grpSpPr>
        <a:xfrm>
          <a:off x="0" y="0"/>
          <a:ext cx="0" cy="0"/>
          <a:chOff x="0" y="0"/>
          <a:chExt cx="0" cy="0"/>
        </a:xfrm>
      </p:grpSpPr>
      <p:sp>
        <p:nvSpPr>
          <p:cNvPr id="8589" name="Google Shape;8589;g7c97891937_2_326"/>
          <p:cNvSpPr/>
          <p:nvPr/>
        </p:nvSpPr>
        <p:spPr>
          <a:xfrm>
            <a:off x="-1" y="0"/>
            <a:ext cx="9144000" cy="5143500"/>
          </a:xfrm>
          <a:prstGeom prst="rect">
            <a:avLst/>
          </a:prstGeom>
          <a:solidFill>
            <a:srgbClr val="000000">
              <a:alpha val="63529"/>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8590" name="Google Shape;8590;g7c97891937_2_326"/>
          <p:cNvSpPr txBox="1"/>
          <p:nvPr/>
        </p:nvSpPr>
        <p:spPr>
          <a:xfrm>
            <a:off x="6883976" y="4859698"/>
            <a:ext cx="2057400" cy="273825"/>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591" name="Google Shape;8591;g7c97891937_2_326"/>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592" name="Google Shape;8592;g7c97891937_2_326"/>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marR="0" lvl="0" algn="ctr">
              <a:lnSpc>
                <a:spcPct val="100000"/>
              </a:lnSpc>
              <a:spcBef>
                <a:spcPts val="0"/>
              </a:spcBef>
              <a:spcAft>
                <a:spcPts val="0"/>
              </a:spcAft>
              <a:buSzPts val="1100"/>
              <a:buNone/>
              <a:defRPr sz="500" b="0" i="0" u="none" strike="noStrike" cap="none">
                <a:solidFill>
                  <a:srgbClr val="8D8D8D"/>
                </a:solidFill>
                <a:latin typeface="Verdana"/>
                <a:ea typeface="Verdana"/>
                <a:cs typeface="Verdana"/>
                <a:sym typeface="Verdana"/>
              </a:defRPr>
            </a:lvl1pPr>
            <a:lvl2pPr marR="0" lvl="1" algn="l">
              <a:lnSpc>
                <a:spcPct val="100000"/>
              </a:lnSpc>
              <a:spcBef>
                <a:spcPts val="0"/>
              </a:spcBef>
              <a:spcAft>
                <a:spcPts val="0"/>
              </a:spcAft>
              <a:buSzPts val="1100"/>
              <a:buNone/>
              <a:defRPr sz="1400" b="0" i="0" u="none" strike="noStrike" cap="none">
                <a:solidFill>
                  <a:schemeClr val="dk1"/>
                </a:solidFill>
                <a:latin typeface="Verdana"/>
                <a:ea typeface="Verdana"/>
                <a:cs typeface="Verdana"/>
                <a:sym typeface="Verdana"/>
              </a:defRPr>
            </a:lvl2pPr>
            <a:lvl3pPr marR="0" lvl="2" algn="l">
              <a:lnSpc>
                <a:spcPct val="100000"/>
              </a:lnSpc>
              <a:spcBef>
                <a:spcPts val="0"/>
              </a:spcBef>
              <a:spcAft>
                <a:spcPts val="0"/>
              </a:spcAft>
              <a:buSzPts val="1100"/>
              <a:buNone/>
              <a:defRPr sz="1400" b="0" i="0" u="none" strike="noStrike" cap="none">
                <a:solidFill>
                  <a:schemeClr val="dk1"/>
                </a:solidFill>
                <a:latin typeface="Verdana"/>
                <a:ea typeface="Verdana"/>
                <a:cs typeface="Verdana"/>
                <a:sym typeface="Verdana"/>
              </a:defRPr>
            </a:lvl3pPr>
            <a:lvl4pPr marR="0" lvl="3" algn="l">
              <a:lnSpc>
                <a:spcPct val="100000"/>
              </a:lnSpc>
              <a:spcBef>
                <a:spcPts val="0"/>
              </a:spcBef>
              <a:spcAft>
                <a:spcPts val="0"/>
              </a:spcAft>
              <a:buSzPts val="1100"/>
              <a:buNone/>
              <a:defRPr sz="1400" b="0" i="0" u="none" strike="noStrike" cap="none">
                <a:solidFill>
                  <a:schemeClr val="dk1"/>
                </a:solidFill>
                <a:latin typeface="Verdana"/>
                <a:ea typeface="Verdana"/>
                <a:cs typeface="Verdana"/>
                <a:sym typeface="Verdana"/>
              </a:defRPr>
            </a:lvl4pPr>
            <a:lvl5pPr marR="0" lvl="4" algn="l">
              <a:lnSpc>
                <a:spcPct val="100000"/>
              </a:lnSpc>
              <a:spcBef>
                <a:spcPts val="0"/>
              </a:spcBef>
              <a:spcAft>
                <a:spcPts val="0"/>
              </a:spcAft>
              <a:buSzPts val="1100"/>
              <a:buNone/>
              <a:defRPr sz="1400" b="0" i="0" u="none" strike="noStrike" cap="none">
                <a:solidFill>
                  <a:schemeClr val="dk1"/>
                </a:solidFill>
                <a:latin typeface="Verdana"/>
                <a:ea typeface="Verdana"/>
                <a:cs typeface="Verdana"/>
                <a:sym typeface="Verdana"/>
              </a:defRPr>
            </a:lvl5pPr>
            <a:lvl6pPr marR="0" lvl="5" algn="l">
              <a:lnSpc>
                <a:spcPct val="100000"/>
              </a:lnSpc>
              <a:spcBef>
                <a:spcPts val="0"/>
              </a:spcBef>
              <a:spcAft>
                <a:spcPts val="0"/>
              </a:spcAft>
              <a:buSzPts val="1100"/>
              <a:buNone/>
              <a:defRPr sz="1400" b="0" i="0" u="none" strike="noStrike" cap="none">
                <a:solidFill>
                  <a:schemeClr val="dk1"/>
                </a:solidFill>
                <a:latin typeface="Verdana"/>
                <a:ea typeface="Verdana"/>
                <a:cs typeface="Verdana"/>
                <a:sym typeface="Verdana"/>
              </a:defRPr>
            </a:lvl6pPr>
            <a:lvl7pPr marR="0" lvl="6" algn="l">
              <a:lnSpc>
                <a:spcPct val="100000"/>
              </a:lnSpc>
              <a:spcBef>
                <a:spcPts val="0"/>
              </a:spcBef>
              <a:spcAft>
                <a:spcPts val="0"/>
              </a:spcAft>
              <a:buSzPts val="1100"/>
              <a:buNone/>
              <a:defRPr sz="1400" b="0" i="0" u="none" strike="noStrike" cap="none">
                <a:solidFill>
                  <a:schemeClr val="dk1"/>
                </a:solidFill>
                <a:latin typeface="Verdana"/>
                <a:ea typeface="Verdana"/>
                <a:cs typeface="Verdana"/>
                <a:sym typeface="Verdana"/>
              </a:defRPr>
            </a:lvl7pPr>
            <a:lvl8pPr marR="0" lvl="7" algn="l">
              <a:lnSpc>
                <a:spcPct val="100000"/>
              </a:lnSpc>
              <a:spcBef>
                <a:spcPts val="0"/>
              </a:spcBef>
              <a:spcAft>
                <a:spcPts val="0"/>
              </a:spcAft>
              <a:buSzPts val="1100"/>
              <a:buNone/>
              <a:defRPr sz="1400" b="0" i="0" u="none" strike="noStrike" cap="none">
                <a:solidFill>
                  <a:schemeClr val="dk1"/>
                </a:solidFill>
                <a:latin typeface="Verdana"/>
                <a:ea typeface="Verdana"/>
                <a:cs typeface="Verdana"/>
                <a:sym typeface="Verdana"/>
              </a:defRPr>
            </a:lvl8pPr>
            <a:lvl9pPr marR="0" lvl="8" algn="l">
              <a:lnSpc>
                <a:spcPct val="100000"/>
              </a:lnSpc>
              <a:spcBef>
                <a:spcPts val="0"/>
              </a:spcBef>
              <a:spcAft>
                <a:spcPts val="0"/>
              </a:spcAft>
              <a:buSzPts val="1100"/>
              <a:buNone/>
              <a:defRPr sz="1400" b="0" i="0" u="none" strike="noStrike" cap="none">
                <a:solidFill>
                  <a:schemeClr val="dk1"/>
                </a:solidFill>
                <a:latin typeface="Verdana"/>
                <a:ea typeface="Verdana"/>
                <a:cs typeface="Verdana"/>
                <a:sym typeface="Verdana"/>
              </a:defRPr>
            </a:lvl9pPr>
          </a:lstStyle>
          <a:p>
            <a:endParaRPr/>
          </a:p>
        </p:txBody>
      </p:sp>
      <p:sp>
        <p:nvSpPr>
          <p:cNvPr id="8593" name="Google Shape;8593;g7c97891937_2_326"/>
          <p:cNvSpPr txBox="1"/>
          <p:nvPr/>
        </p:nvSpPr>
        <p:spPr>
          <a:xfrm>
            <a:off x="653022" y="43299"/>
            <a:ext cx="3883725" cy="44145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300"/>
              <a:buFont typeface="Arial"/>
              <a:buNone/>
            </a:pPr>
            <a:r>
              <a:rPr lang="en-US" sz="1100" b="0" i="0" u="none" strike="noStrike" cap="none">
                <a:solidFill>
                  <a:schemeClr val="lt1"/>
                </a:solidFill>
                <a:latin typeface="Verdana"/>
                <a:ea typeface="Verdana"/>
                <a:cs typeface="Verdana"/>
                <a:sym typeface="Verdana"/>
              </a:rPr>
              <a:t>CASE STUDY</a:t>
            </a:r>
            <a:endParaRPr sz="1100" b="0" i="0" u="none" strike="noStrike" cap="none">
              <a:solidFill>
                <a:srgbClr val="000000"/>
              </a:solidFill>
              <a:latin typeface="Arial"/>
              <a:ea typeface="Arial"/>
              <a:cs typeface="Arial"/>
              <a:sym typeface="Arial"/>
            </a:endParaRPr>
          </a:p>
        </p:txBody>
      </p:sp>
      <p:sp>
        <p:nvSpPr>
          <p:cNvPr id="8594" name="Google Shape;8594;g7c97891937_2_326"/>
          <p:cNvSpPr txBox="1">
            <a:spLocks noGrp="1"/>
          </p:cNvSpPr>
          <p:nvPr>
            <p:ph type="title"/>
          </p:nvPr>
        </p:nvSpPr>
        <p:spPr>
          <a:xfrm>
            <a:off x="628650" y="273844"/>
            <a:ext cx="7886700" cy="994275"/>
          </a:xfrm>
          <a:prstGeom prst="rect">
            <a:avLst/>
          </a:prstGeom>
          <a:noFill/>
          <a:ln>
            <a:noFill/>
          </a:ln>
        </p:spPr>
        <p:txBody>
          <a:bodyPr spcFirstLastPara="1" wrap="square" lIns="68575" tIns="34275" rIns="68575" bIns="34275" anchor="t" anchorCtr="0">
            <a:noAutofit/>
          </a:bodyPr>
          <a:lstStyle>
            <a:lvl1pPr marR="0" lvl="0" algn="l">
              <a:lnSpc>
                <a:spcPct val="90000"/>
              </a:lnSpc>
              <a:spcBef>
                <a:spcPts val="0"/>
              </a:spcBef>
              <a:spcAft>
                <a:spcPts val="0"/>
              </a:spcAft>
              <a:buClr>
                <a:schemeClr val="lt1"/>
              </a:buClr>
              <a:buSzPts val="2400"/>
              <a:buFont typeface="Verdana"/>
              <a:buNone/>
              <a:defRPr sz="2400" b="0" i="0" u="none" strike="noStrike" cap="none">
                <a:solidFill>
                  <a:schemeClr val="lt1"/>
                </a:solidFill>
                <a:latin typeface="Verdana"/>
                <a:ea typeface="Verdana"/>
                <a:cs typeface="Verdana"/>
                <a:sym typeface="Verdana"/>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8595" name="Google Shape;8595;g7c97891937_2_326"/>
          <p:cNvSpPr txBox="1">
            <a:spLocks noGrp="1"/>
          </p:cNvSpPr>
          <p:nvPr>
            <p:ph type="body" idx="1"/>
          </p:nvPr>
        </p:nvSpPr>
        <p:spPr>
          <a:xfrm>
            <a:off x="569016" y="1995386"/>
            <a:ext cx="4104900" cy="1068300"/>
          </a:xfrm>
          <a:prstGeom prst="rect">
            <a:avLst/>
          </a:prstGeom>
          <a:noFill/>
          <a:ln>
            <a:noFill/>
          </a:ln>
        </p:spPr>
        <p:txBody>
          <a:bodyPr spcFirstLastPara="1" wrap="square" lIns="68575" tIns="34275" rIns="68575" bIns="34275" anchor="t" anchorCtr="0">
            <a:noAutofit/>
          </a:bodyPr>
          <a:lstStyle>
            <a:lvl1pPr marL="457200" marR="0" lvl="0" indent="-228600" algn="l">
              <a:lnSpc>
                <a:spcPct val="90000"/>
              </a:lnSpc>
              <a:spcBef>
                <a:spcPts val="800"/>
              </a:spcBef>
              <a:spcAft>
                <a:spcPts val="0"/>
              </a:spcAft>
              <a:buClr>
                <a:schemeClr val="accent1"/>
              </a:buClr>
              <a:buSzPts val="900"/>
              <a:buFont typeface="Arial"/>
              <a:buNone/>
              <a:defRPr sz="900" b="0" i="0" u="none" strike="noStrike" cap="none">
                <a:solidFill>
                  <a:schemeClr val="accent1"/>
                </a:solidFill>
                <a:latin typeface="Verdana"/>
                <a:ea typeface="Verdana"/>
                <a:cs typeface="Verdana"/>
                <a:sym typeface="Verdana"/>
              </a:defRPr>
            </a:lvl1pPr>
            <a:lvl2pPr marL="914400" marR="0" lvl="1" indent="-285750" algn="l">
              <a:lnSpc>
                <a:spcPct val="90000"/>
              </a:lnSpc>
              <a:spcBef>
                <a:spcPts val="400"/>
              </a:spcBef>
              <a:spcAft>
                <a:spcPts val="0"/>
              </a:spcAft>
              <a:buClr>
                <a:schemeClr val="lt1"/>
              </a:buClr>
              <a:buSzPts val="900"/>
              <a:buFont typeface="Arial"/>
              <a:buChar char="•"/>
              <a:defRPr sz="900" b="0" i="0" u="none" strike="noStrike" cap="none">
                <a:solidFill>
                  <a:schemeClr val="lt1"/>
                </a:solidFill>
                <a:latin typeface="Verdana"/>
                <a:ea typeface="Verdana"/>
                <a:cs typeface="Verdana"/>
                <a:sym typeface="Verdana"/>
              </a:defRPr>
            </a:lvl2pPr>
            <a:lvl3pPr marL="1371600" marR="0" lvl="2" indent="-285750" algn="l">
              <a:lnSpc>
                <a:spcPct val="90000"/>
              </a:lnSpc>
              <a:spcBef>
                <a:spcPts val="400"/>
              </a:spcBef>
              <a:spcAft>
                <a:spcPts val="0"/>
              </a:spcAft>
              <a:buClr>
                <a:schemeClr val="lt1"/>
              </a:buClr>
              <a:buSzPts val="900"/>
              <a:buFont typeface="Arial"/>
              <a:buChar char="•"/>
              <a:defRPr sz="900" b="0" i="0" u="none" strike="noStrike" cap="none">
                <a:solidFill>
                  <a:schemeClr val="lt1"/>
                </a:solidFill>
                <a:latin typeface="Verdana"/>
                <a:ea typeface="Verdana"/>
                <a:cs typeface="Verdana"/>
                <a:sym typeface="Verdana"/>
              </a:defRPr>
            </a:lvl3pPr>
            <a:lvl4pPr marL="1828800" marR="0" lvl="3" indent="-285750" algn="l">
              <a:lnSpc>
                <a:spcPct val="90000"/>
              </a:lnSpc>
              <a:spcBef>
                <a:spcPts val="400"/>
              </a:spcBef>
              <a:spcAft>
                <a:spcPts val="0"/>
              </a:spcAft>
              <a:buClr>
                <a:schemeClr val="lt1"/>
              </a:buClr>
              <a:buSzPts val="900"/>
              <a:buFont typeface="Arial"/>
              <a:buChar char="•"/>
              <a:defRPr sz="900" b="0" i="0" u="none" strike="noStrike" cap="none">
                <a:solidFill>
                  <a:schemeClr val="lt1"/>
                </a:solidFill>
                <a:latin typeface="Verdana"/>
                <a:ea typeface="Verdana"/>
                <a:cs typeface="Verdana"/>
                <a:sym typeface="Verdana"/>
              </a:defRPr>
            </a:lvl4pPr>
            <a:lvl5pPr marL="2286000" marR="0" lvl="4" indent="-285750" algn="l">
              <a:lnSpc>
                <a:spcPct val="90000"/>
              </a:lnSpc>
              <a:spcBef>
                <a:spcPts val="400"/>
              </a:spcBef>
              <a:spcAft>
                <a:spcPts val="0"/>
              </a:spcAft>
              <a:buClr>
                <a:schemeClr val="lt1"/>
              </a:buClr>
              <a:buSzPts val="900"/>
              <a:buFont typeface="Arial"/>
              <a:buChar char="•"/>
              <a:defRPr sz="900" b="0" i="0" u="none" strike="noStrike" cap="none">
                <a:solidFill>
                  <a:schemeClr val="lt1"/>
                </a:solidFill>
                <a:latin typeface="Verdana"/>
                <a:ea typeface="Verdana"/>
                <a:cs typeface="Verdana"/>
                <a:sym typeface="Verdana"/>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596" name="Google Shape;8596;g7c97891937_2_326"/>
          <p:cNvSpPr txBox="1">
            <a:spLocks noGrp="1"/>
          </p:cNvSpPr>
          <p:nvPr>
            <p:ph type="body" idx="2"/>
          </p:nvPr>
        </p:nvSpPr>
        <p:spPr>
          <a:xfrm>
            <a:off x="628650" y="3618828"/>
            <a:ext cx="2628225" cy="794250"/>
          </a:xfrm>
          <a:prstGeom prst="rect">
            <a:avLst/>
          </a:prstGeom>
          <a:noFill/>
          <a:ln>
            <a:noFill/>
          </a:ln>
        </p:spPr>
        <p:txBody>
          <a:bodyPr spcFirstLastPara="1" wrap="square" lIns="68575" tIns="34275" rIns="68575" bIns="34275" anchor="t" anchorCtr="0">
            <a:noAutofit/>
          </a:bodyPr>
          <a:lstStyle>
            <a:lvl1pPr marL="457200" marR="0" lvl="0" indent="-228600" algn="l">
              <a:lnSpc>
                <a:spcPct val="90000"/>
              </a:lnSpc>
              <a:spcBef>
                <a:spcPts val="800"/>
              </a:spcBef>
              <a:spcAft>
                <a:spcPts val="0"/>
              </a:spcAft>
              <a:buClr>
                <a:schemeClr val="lt1"/>
              </a:buClr>
              <a:buSzPts val="900"/>
              <a:buFont typeface="Arial"/>
              <a:buNone/>
              <a:defRPr sz="900" b="0" i="0" u="none" strike="noStrike" cap="none">
                <a:solidFill>
                  <a:schemeClr val="lt1"/>
                </a:solidFill>
                <a:latin typeface="Verdana"/>
                <a:ea typeface="Verdana"/>
                <a:cs typeface="Verdana"/>
                <a:sym typeface="Verdana"/>
              </a:defRPr>
            </a:lvl1pPr>
            <a:lvl2pPr marL="914400" marR="0" lvl="1" indent="-285750" algn="l">
              <a:lnSpc>
                <a:spcPct val="90000"/>
              </a:lnSpc>
              <a:spcBef>
                <a:spcPts val="400"/>
              </a:spcBef>
              <a:spcAft>
                <a:spcPts val="0"/>
              </a:spcAft>
              <a:buClr>
                <a:schemeClr val="lt1"/>
              </a:buClr>
              <a:buSzPts val="900"/>
              <a:buFont typeface="Arial"/>
              <a:buChar char="•"/>
              <a:defRPr sz="900" b="0" i="0" u="none" strike="noStrike" cap="none">
                <a:solidFill>
                  <a:schemeClr val="lt1"/>
                </a:solidFill>
                <a:latin typeface="Verdana"/>
                <a:ea typeface="Verdana"/>
                <a:cs typeface="Verdana"/>
                <a:sym typeface="Verdana"/>
              </a:defRPr>
            </a:lvl2pPr>
            <a:lvl3pPr marL="1371600" marR="0" lvl="2" indent="-285750" algn="l">
              <a:lnSpc>
                <a:spcPct val="90000"/>
              </a:lnSpc>
              <a:spcBef>
                <a:spcPts val="400"/>
              </a:spcBef>
              <a:spcAft>
                <a:spcPts val="0"/>
              </a:spcAft>
              <a:buClr>
                <a:schemeClr val="lt1"/>
              </a:buClr>
              <a:buSzPts val="900"/>
              <a:buFont typeface="Arial"/>
              <a:buChar char="•"/>
              <a:defRPr sz="900" b="0" i="0" u="none" strike="noStrike" cap="none">
                <a:solidFill>
                  <a:schemeClr val="lt1"/>
                </a:solidFill>
                <a:latin typeface="Verdana"/>
                <a:ea typeface="Verdana"/>
                <a:cs typeface="Verdana"/>
                <a:sym typeface="Verdana"/>
              </a:defRPr>
            </a:lvl3pPr>
            <a:lvl4pPr marL="1828800" marR="0" lvl="3" indent="-285750" algn="l">
              <a:lnSpc>
                <a:spcPct val="90000"/>
              </a:lnSpc>
              <a:spcBef>
                <a:spcPts val="400"/>
              </a:spcBef>
              <a:spcAft>
                <a:spcPts val="0"/>
              </a:spcAft>
              <a:buClr>
                <a:schemeClr val="lt1"/>
              </a:buClr>
              <a:buSzPts val="900"/>
              <a:buFont typeface="Arial"/>
              <a:buChar char="•"/>
              <a:defRPr sz="900" b="0" i="0" u="none" strike="noStrike" cap="none">
                <a:solidFill>
                  <a:schemeClr val="lt1"/>
                </a:solidFill>
                <a:latin typeface="Verdana"/>
                <a:ea typeface="Verdana"/>
                <a:cs typeface="Verdana"/>
                <a:sym typeface="Verdana"/>
              </a:defRPr>
            </a:lvl4pPr>
            <a:lvl5pPr marL="2286000" marR="0" lvl="4" indent="-285750" algn="l">
              <a:lnSpc>
                <a:spcPct val="90000"/>
              </a:lnSpc>
              <a:spcBef>
                <a:spcPts val="400"/>
              </a:spcBef>
              <a:spcAft>
                <a:spcPts val="0"/>
              </a:spcAft>
              <a:buClr>
                <a:schemeClr val="lt1"/>
              </a:buClr>
              <a:buSzPts val="900"/>
              <a:buFont typeface="Arial"/>
              <a:buChar char="•"/>
              <a:defRPr sz="900" b="0" i="0" u="none" strike="noStrike" cap="none">
                <a:solidFill>
                  <a:schemeClr val="lt1"/>
                </a:solidFill>
                <a:latin typeface="Verdana"/>
                <a:ea typeface="Verdana"/>
                <a:cs typeface="Verdana"/>
                <a:sym typeface="Verdana"/>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597" name="Google Shape;8597;g7c97891937_2_326"/>
          <p:cNvSpPr txBox="1">
            <a:spLocks noGrp="1"/>
          </p:cNvSpPr>
          <p:nvPr>
            <p:ph type="body" idx="3"/>
          </p:nvPr>
        </p:nvSpPr>
        <p:spPr>
          <a:xfrm>
            <a:off x="3364397" y="3618828"/>
            <a:ext cx="2069775" cy="794250"/>
          </a:xfrm>
          <a:prstGeom prst="rect">
            <a:avLst/>
          </a:prstGeom>
          <a:noFill/>
          <a:ln>
            <a:noFill/>
          </a:ln>
        </p:spPr>
        <p:txBody>
          <a:bodyPr spcFirstLastPara="1" wrap="square" lIns="68575" tIns="34275" rIns="68575" bIns="34275" anchor="t" anchorCtr="0">
            <a:noAutofit/>
          </a:bodyPr>
          <a:lstStyle>
            <a:lvl1pPr marL="457200" marR="0" lvl="0" indent="-228600" algn="l">
              <a:lnSpc>
                <a:spcPct val="90000"/>
              </a:lnSpc>
              <a:spcBef>
                <a:spcPts val="800"/>
              </a:spcBef>
              <a:spcAft>
                <a:spcPts val="0"/>
              </a:spcAft>
              <a:buClr>
                <a:schemeClr val="lt1"/>
              </a:buClr>
              <a:buSzPts val="900"/>
              <a:buFont typeface="Arial"/>
              <a:buNone/>
              <a:defRPr sz="900" b="0" i="0" u="none" strike="noStrike" cap="none">
                <a:solidFill>
                  <a:schemeClr val="lt1"/>
                </a:solidFill>
                <a:latin typeface="Verdana"/>
                <a:ea typeface="Verdana"/>
                <a:cs typeface="Verdana"/>
                <a:sym typeface="Verdana"/>
              </a:defRPr>
            </a:lvl1pPr>
            <a:lvl2pPr marL="914400" marR="0" lvl="1" indent="-285750" algn="l">
              <a:lnSpc>
                <a:spcPct val="90000"/>
              </a:lnSpc>
              <a:spcBef>
                <a:spcPts val="400"/>
              </a:spcBef>
              <a:spcAft>
                <a:spcPts val="0"/>
              </a:spcAft>
              <a:buClr>
                <a:schemeClr val="lt1"/>
              </a:buClr>
              <a:buSzPts val="900"/>
              <a:buFont typeface="Arial"/>
              <a:buChar char="•"/>
              <a:defRPr sz="900" b="0" i="0" u="none" strike="noStrike" cap="none">
                <a:solidFill>
                  <a:schemeClr val="lt1"/>
                </a:solidFill>
                <a:latin typeface="Verdana"/>
                <a:ea typeface="Verdana"/>
                <a:cs typeface="Verdana"/>
                <a:sym typeface="Verdana"/>
              </a:defRPr>
            </a:lvl2pPr>
            <a:lvl3pPr marL="1371600" marR="0" lvl="2" indent="-285750" algn="l">
              <a:lnSpc>
                <a:spcPct val="90000"/>
              </a:lnSpc>
              <a:spcBef>
                <a:spcPts val="400"/>
              </a:spcBef>
              <a:spcAft>
                <a:spcPts val="0"/>
              </a:spcAft>
              <a:buClr>
                <a:schemeClr val="lt1"/>
              </a:buClr>
              <a:buSzPts val="900"/>
              <a:buFont typeface="Arial"/>
              <a:buChar char="•"/>
              <a:defRPr sz="900" b="0" i="0" u="none" strike="noStrike" cap="none">
                <a:solidFill>
                  <a:schemeClr val="lt1"/>
                </a:solidFill>
                <a:latin typeface="Verdana"/>
                <a:ea typeface="Verdana"/>
                <a:cs typeface="Verdana"/>
                <a:sym typeface="Verdana"/>
              </a:defRPr>
            </a:lvl3pPr>
            <a:lvl4pPr marL="1828800" marR="0" lvl="3" indent="-285750" algn="l">
              <a:lnSpc>
                <a:spcPct val="90000"/>
              </a:lnSpc>
              <a:spcBef>
                <a:spcPts val="400"/>
              </a:spcBef>
              <a:spcAft>
                <a:spcPts val="0"/>
              </a:spcAft>
              <a:buClr>
                <a:schemeClr val="lt1"/>
              </a:buClr>
              <a:buSzPts val="900"/>
              <a:buFont typeface="Arial"/>
              <a:buChar char="•"/>
              <a:defRPr sz="900" b="0" i="0" u="none" strike="noStrike" cap="none">
                <a:solidFill>
                  <a:schemeClr val="lt1"/>
                </a:solidFill>
                <a:latin typeface="Verdana"/>
                <a:ea typeface="Verdana"/>
                <a:cs typeface="Verdana"/>
                <a:sym typeface="Verdana"/>
              </a:defRPr>
            </a:lvl4pPr>
            <a:lvl5pPr marL="2286000" marR="0" lvl="4" indent="-285750" algn="l">
              <a:lnSpc>
                <a:spcPct val="90000"/>
              </a:lnSpc>
              <a:spcBef>
                <a:spcPts val="400"/>
              </a:spcBef>
              <a:spcAft>
                <a:spcPts val="0"/>
              </a:spcAft>
              <a:buClr>
                <a:schemeClr val="lt1"/>
              </a:buClr>
              <a:buSzPts val="900"/>
              <a:buFont typeface="Arial"/>
              <a:buChar char="•"/>
              <a:defRPr sz="900" b="0" i="0" u="none" strike="noStrike" cap="none">
                <a:solidFill>
                  <a:schemeClr val="lt1"/>
                </a:solidFill>
                <a:latin typeface="Verdana"/>
                <a:ea typeface="Verdana"/>
                <a:cs typeface="Verdana"/>
                <a:sym typeface="Verdana"/>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598" name="Google Shape;8598;g7c97891937_2_326"/>
          <p:cNvSpPr txBox="1">
            <a:spLocks noGrp="1"/>
          </p:cNvSpPr>
          <p:nvPr>
            <p:ph type="body" idx="4"/>
          </p:nvPr>
        </p:nvSpPr>
        <p:spPr>
          <a:xfrm>
            <a:off x="5839239" y="3618828"/>
            <a:ext cx="2676150" cy="794250"/>
          </a:xfrm>
          <a:prstGeom prst="rect">
            <a:avLst/>
          </a:prstGeom>
          <a:noFill/>
          <a:ln>
            <a:noFill/>
          </a:ln>
        </p:spPr>
        <p:txBody>
          <a:bodyPr spcFirstLastPara="1" wrap="square" lIns="68575" tIns="34275" rIns="68575" bIns="34275" anchor="t" anchorCtr="0">
            <a:noAutofit/>
          </a:bodyPr>
          <a:lstStyle>
            <a:lvl1pPr marL="457200" marR="0" lvl="0" indent="-228600" algn="l">
              <a:lnSpc>
                <a:spcPct val="90000"/>
              </a:lnSpc>
              <a:spcBef>
                <a:spcPts val="800"/>
              </a:spcBef>
              <a:spcAft>
                <a:spcPts val="0"/>
              </a:spcAft>
              <a:buClr>
                <a:schemeClr val="lt1"/>
              </a:buClr>
              <a:buSzPts val="900"/>
              <a:buFont typeface="Arial"/>
              <a:buNone/>
              <a:defRPr sz="900" b="0" i="0" u="none" strike="noStrike" cap="none">
                <a:solidFill>
                  <a:schemeClr val="lt1"/>
                </a:solidFill>
                <a:latin typeface="Verdana"/>
                <a:ea typeface="Verdana"/>
                <a:cs typeface="Verdana"/>
                <a:sym typeface="Verdana"/>
              </a:defRPr>
            </a:lvl1pPr>
            <a:lvl2pPr marL="914400" marR="0" lvl="1" indent="-285750" algn="l">
              <a:lnSpc>
                <a:spcPct val="90000"/>
              </a:lnSpc>
              <a:spcBef>
                <a:spcPts val="400"/>
              </a:spcBef>
              <a:spcAft>
                <a:spcPts val="0"/>
              </a:spcAft>
              <a:buClr>
                <a:schemeClr val="lt1"/>
              </a:buClr>
              <a:buSzPts val="900"/>
              <a:buFont typeface="Arial"/>
              <a:buChar char="•"/>
              <a:defRPr sz="900" b="0" i="0" u="none" strike="noStrike" cap="none">
                <a:solidFill>
                  <a:schemeClr val="lt1"/>
                </a:solidFill>
                <a:latin typeface="Verdana"/>
                <a:ea typeface="Verdana"/>
                <a:cs typeface="Verdana"/>
                <a:sym typeface="Verdana"/>
              </a:defRPr>
            </a:lvl2pPr>
            <a:lvl3pPr marL="1371600" marR="0" lvl="2" indent="-285750" algn="l">
              <a:lnSpc>
                <a:spcPct val="90000"/>
              </a:lnSpc>
              <a:spcBef>
                <a:spcPts val="400"/>
              </a:spcBef>
              <a:spcAft>
                <a:spcPts val="0"/>
              </a:spcAft>
              <a:buClr>
                <a:schemeClr val="lt1"/>
              </a:buClr>
              <a:buSzPts val="900"/>
              <a:buFont typeface="Arial"/>
              <a:buChar char="•"/>
              <a:defRPr sz="900" b="0" i="0" u="none" strike="noStrike" cap="none">
                <a:solidFill>
                  <a:schemeClr val="lt1"/>
                </a:solidFill>
                <a:latin typeface="Verdana"/>
                <a:ea typeface="Verdana"/>
                <a:cs typeface="Verdana"/>
                <a:sym typeface="Verdana"/>
              </a:defRPr>
            </a:lvl3pPr>
            <a:lvl4pPr marL="1828800" marR="0" lvl="3" indent="-285750" algn="l">
              <a:lnSpc>
                <a:spcPct val="90000"/>
              </a:lnSpc>
              <a:spcBef>
                <a:spcPts val="400"/>
              </a:spcBef>
              <a:spcAft>
                <a:spcPts val="0"/>
              </a:spcAft>
              <a:buClr>
                <a:schemeClr val="lt1"/>
              </a:buClr>
              <a:buSzPts val="900"/>
              <a:buFont typeface="Arial"/>
              <a:buChar char="•"/>
              <a:defRPr sz="900" b="0" i="0" u="none" strike="noStrike" cap="none">
                <a:solidFill>
                  <a:schemeClr val="lt1"/>
                </a:solidFill>
                <a:latin typeface="Verdana"/>
                <a:ea typeface="Verdana"/>
                <a:cs typeface="Verdana"/>
                <a:sym typeface="Verdana"/>
              </a:defRPr>
            </a:lvl4pPr>
            <a:lvl5pPr marL="2286000" marR="0" lvl="4" indent="-285750" algn="l">
              <a:lnSpc>
                <a:spcPct val="90000"/>
              </a:lnSpc>
              <a:spcBef>
                <a:spcPts val="400"/>
              </a:spcBef>
              <a:spcAft>
                <a:spcPts val="0"/>
              </a:spcAft>
              <a:buClr>
                <a:schemeClr val="lt1"/>
              </a:buClr>
              <a:buSzPts val="900"/>
              <a:buFont typeface="Arial"/>
              <a:buChar char="•"/>
              <a:defRPr sz="900" b="0" i="0" u="none" strike="noStrike" cap="none">
                <a:solidFill>
                  <a:schemeClr val="lt1"/>
                </a:solidFill>
                <a:latin typeface="Verdana"/>
                <a:ea typeface="Verdana"/>
                <a:cs typeface="Verdana"/>
                <a:sym typeface="Verdana"/>
              </a:defRPr>
            </a:lvl5pPr>
            <a:lvl6pPr marL="2743200" marR="0" lvl="5"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grpSp>
        <p:nvGrpSpPr>
          <p:cNvPr id="8599" name="Google Shape;8599;g7c97891937_2_326"/>
          <p:cNvGrpSpPr/>
          <p:nvPr/>
        </p:nvGrpSpPr>
        <p:grpSpPr>
          <a:xfrm>
            <a:off x="-1" y="901"/>
            <a:ext cx="9144002" cy="5142599"/>
            <a:chOff x="-1" y="1201"/>
            <a:chExt cx="12192003" cy="6856799"/>
          </a:xfrm>
        </p:grpSpPr>
        <p:pic>
          <p:nvPicPr>
            <p:cNvPr id="8600" name="Google Shape;8600;g7c97891937_2_326"/>
            <p:cNvPicPr preferRelativeResize="0"/>
            <p:nvPr/>
          </p:nvPicPr>
          <p:blipFill rotWithShape="1">
            <a:blip r:embed="rId3">
              <a:alphaModFix/>
            </a:blip>
            <a:srcRect r="27640"/>
            <a:stretch/>
          </p:blipFill>
          <p:spPr>
            <a:xfrm>
              <a:off x="9104241" y="6339632"/>
              <a:ext cx="3087761" cy="518368"/>
            </a:xfrm>
            <a:prstGeom prst="rect">
              <a:avLst/>
            </a:prstGeom>
            <a:noFill/>
            <a:ln>
              <a:noFill/>
            </a:ln>
          </p:spPr>
        </p:pic>
        <p:pic>
          <p:nvPicPr>
            <p:cNvPr id="8601" name="Google Shape;8601;g7c97891937_2_326"/>
            <p:cNvPicPr preferRelativeResize="0"/>
            <p:nvPr/>
          </p:nvPicPr>
          <p:blipFill rotWithShape="1">
            <a:blip r:embed="rId4">
              <a:alphaModFix/>
            </a:blip>
            <a:srcRect/>
            <a:stretch/>
          </p:blipFill>
          <p:spPr>
            <a:xfrm>
              <a:off x="11021261" y="6467757"/>
              <a:ext cx="901799" cy="235697"/>
            </a:xfrm>
            <a:prstGeom prst="rect">
              <a:avLst/>
            </a:prstGeom>
            <a:noFill/>
            <a:ln>
              <a:noFill/>
            </a:ln>
          </p:spPr>
        </p:pic>
        <p:pic>
          <p:nvPicPr>
            <p:cNvPr id="8602" name="Google Shape;8602;g7c97891937_2_326"/>
            <p:cNvPicPr preferRelativeResize="0"/>
            <p:nvPr/>
          </p:nvPicPr>
          <p:blipFill rotWithShape="1">
            <a:blip r:embed="rId5">
              <a:alphaModFix/>
            </a:blip>
            <a:srcRect l="59902"/>
            <a:stretch/>
          </p:blipFill>
          <p:spPr>
            <a:xfrm>
              <a:off x="-1" y="1201"/>
              <a:ext cx="927102" cy="315596"/>
            </a:xfrm>
            <a:prstGeom prst="rect">
              <a:avLst/>
            </a:prstGeom>
            <a:noFill/>
            <a:ln>
              <a:noFill/>
            </a:ln>
          </p:spPr>
        </p:pic>
      </p:gr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Blank Blue" type="blank">
  <p:cSld name="BLANK">
    <p:spTree>
      <p:nvGrpSpPr>
        <p:cNvPr id="1" name="Shape 8603"/>
        <p:cNvGrpSpPr/>
        <p:nvPr/>
      </p:nvGrpSpPr>
      <p:grpSpPr>
        <a:xfrm>
          <a:off x="0" y="0"/>
          <a:ext cx="0" cy="0"/>
          <a:chOff x="0" y="0"/>
          <a:chExt cx="0" cy="0"/>
        </a:xfrm>
      </p:grpSpPr>
      <p:sp>
        <p:nvSpPr>
          <p:cNvPr id="8604" name="Google Shape;8604;g7c97891937_2_341"/>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605" name="Google Shape;8605;g7c97891937_2_341"/>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8606" name="Google Shape;8606;g7c97891937_2_341"/>
          <p:cNvGrpSpPr/>
          <p:nvPr/>
        </p:nvGrpSpPr>
        <p:grpSpPr>
          <a:xfrm>
            <a:off x="-1" y="901"/>
            <a:ext cx="9144000" cy="5142599"/>
            <a:chOff x="-1" y="1201"/>
            <a:chExt cx="12192001" cy="6856799"/>
          </a:xfrm>
        </p:grpSpPr>
        <p:pic>
          <p:nvPicPr>
            <p:cNvPr id="8607" name="Google Shape;8607;g7c97891937_2_341"/>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8608" name="Google Shape;8608;g7c97891937_2_341"/>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8609" name="Google Shape;8609;g7c97891937_2_341"/>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Page">
  <p:cSld name="Title Page">
    <p:spTree>
      <p:nvGrpSpPr>
        <p:cNvPr id="1" name="Shape 8610"/>
        <p:cNvGrpSpPr/>
        <p:nvPr/>
      </p:nvGrpSpPr>
      <p:grpSpPr>
        <a:xfrm>
          <a:off x="0" y="0"/>
          <a:ext cx="0" cy="0"/>
          <a:chOff x="0" y="0"/>
          <a:chExt cx="0" cy="0"/>
        </a:xfrm>
      </p:grpSpPr>
      <p:pic>
        <p:nvPicPr>
          <p:cNvPr id="8611" name="Google Shape;8611;g7c97891937_2_348"/>
          <p:cNvPicPr preferRelativeResize="0"/>
          <p:nvPr/>
        </p:nvPicPr>
        <p:blipFill rotWithShape="1">
          <a:blip r:embed="rId2">
            <a:alphaModFix/>
          </a:blip>
          <a:srcRect l="9813" t="377" b="13473"/>
          <a:stretch/>
        </p:blipFill>
        <p:spPr>
          <a:xfrm>
            <a:off x="-22485" y="1"/>
            <a:ext cx="6636385" cy="5143500"/>
          </a:xfrm>
          <a:prstGeom prst="rect">
            <a:avLst/>
          </a:prstGeom>
          <a:noFill/>
          <a:ln>
            <a:noFill/>
          </a:ln>
        </p:spPr>
      </p:pic>
      <p:sp>
        <p:nvSpPr>
          <p:cNvPr id="8612" name="Google Shape;8612;g7c97891937_2_348"/>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613" name="Google Shape;8613;g7c97891937_2_348"/>
          <p:cNvSpPr txBox="1">
            <a:spLocks noGrp="1"/>
          </p:cNvSpPr>
          <p:nvPr>
            <p:ph type="body" idx="1"/>
          </p:nvPr>
        </p:nvSpPr>
        <p:spPr>
          <a:xfrm>
            <a:off x="649109" y="3285567"/>
            <a:ext cx="4011215" cy="25122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100"/>
              <a:buNone/>
              <a:defRPr sz="1100">
                <a:solidFill>
                  <a:schemeClr val="lt1"/>
                </a:solidFill>
              </a:defRPr>
            </a:lvl1pPr>
            <a:lvl2pPr marL="914400" lvl="1" indent="-228600" algn="l">
              <a:lnSpc>
                <a:spcPct val="90000"/>
              </a:lnSpc>
              <a:spcBef>
                <a:spcPts val="400"/>
              </a:spcBef>
              <a:spcAft>
                <a:spcPts val="0"/>
              </a:spcAft>
              <a:buClr>
                <a:srgbClr val="333333"/>
              </a:buClr>
              <a:buSzPts val="800"/>
              <a:buNone/>
              <a:defRPr sz="800"/>
            </a:lvl2pPr>
            <a:lvl3pPr marL="1371600" lvl="2" indent="-228600" algn="l">
              <a:lnSpc>
                <a:spcPct val="90000"/>
              </a:lnSpc>
              <a:spcBef>
                <a:spcPts val="400"/>
              </a:spcBef>
              <a:spcAft>
                <a:spcPts val="0"/>
              </a:spcAft>
              <a:buClr>
                <a:srgbClr val="333333"/>
              </a:buClr>
              <a:buSzPts val="800"/>
              <a:buNone/>
              <a:defRPr sz="800"/>
            </a:lvl3pPr>
            <a:lvl4pPr marL="1828800" lvl="3" indent="-228600" algn="l">
              <a:lnSpc>
                <a:spcPct val="90000"/>
              </a:lnSpc>
              <a:spcBef>
                <a:spcPts val="400"/>
              </a:spcBef>
              <a:spcAft>
                <a:spcPts val="0"/>
              </a:spcAft>
              <a:buClr>
                <a:srgbClr val="333333"/>
              </a:buClr>
              <a:buSzPts val="800"/>
              <a:buNone/>
              <a:defRPr sz="800"/>
            </a:lvl4pPr>
            <a:lvl5pPr marL="2286000" lvl="4" indent="-228600" algn="l">
              <a:lnSpc>
                <a:spcPct val="90000"/>
              </a:lnSpc>
              <a:spcBef>
                <a:spcPts val="400"/>
              </a:spcBef>
              <a:spcAft>
                <a:spcPts val="0"/>
              </a:spcAft>
              <a:buClr>
                <a:srgbClr val="333333"/>
              </a:buClr>
              <a:buSzPts val="800"/>
              <a:buNone/>
              <a:defRPr sz="8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614" name="Google Shape;8614;g7c97891937_2_348"/>
          <p:cNvSpPr txBox="1">
            <a:spLocks noGrp="1"/>
          </p:cNvSpPr>
          <p:nvPr>
            <p:ph type="body" idx="2"/>
          </p:nvPr>
        </p:nvSpPr>
        <p:spPr>
          <a:xfrm>
            <a:off x="649109" y="3525875"/>
            <a:ext cx="4011215" cy="251221"/>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chemeClr val="lt1"/>
              </a:buClr>
              <a:buSzPts val="1100"/>
              <a:buNone/>
              <a:defRPr sz="1100">
                <a:solidFill>
                  <a:schemeClr val="lt1"/>
                </a:solidFill>
              </a:defRPr>
            </a:lvl1pPr>
            <a:lvl2pPr marL="914400" lvl="1" indent="-228600" algn="l">
              <a:lnSpc>
                <a:spcPct val="90000"/>
              </a:lnSpc>
              <a:spcBef>
                <a:spcPts val="400"/>
              </a:spcBef>
              <a:spcAft>
                <a:spcPts val="0"/>
              </a:spcAft>
              <a:buClr>
                <a:srgbClr val="333333"/>
              </a:buClr>
              <a:buSzPts val="800"/>
              <a:buNone/>
              <a:defRPr sz="800"/>
            </a:lvl2pPr>
            <a:lvl3pPr marL="1371600" lvl="2" indent="-228600" algn="l">
              <a:lnSpc>
                <a:spcPct val="90000"/>
              </a:lnSpc>
              <a:spcBef>
                <a:spcPts val="400"/>
              </a:spcBef>
              <a:spcAft>
                <a:spcPts val="0"/>
              </a:spcAft>
              <a:buClr>
                <a:srgbClr val="333333"/>
              </a:buClr>
              <a:buSzPts val="800"/>
              <a:buNone/>
              <a:defRPr sz="800"/>
            </a:lvl3pPr>
            <a:lvl4pPr marL="1828800" lvl="3" indent="-228600" algn="l">
              <a:lnSpc>
                <a:spcPct val="90000"/>
              </a:lnSpc>
              <a:spcBef>
                <a:spcPts val="400"/>
              </a:spcBef>
              <a:spcAft>
                <a:spcPts val="0"/>
              </a:spcAft>
              <a:buClr>
                <a:srgbClr val="333333"/>
              </a:buClr>
              <a:buSzPts val="800"/>
              <a:buNone/>
              <a:defRPr sz="800"/>
            </a:lvl4pPr>
            <a:lvl5pPr marL="2286000" lvl="4" indent="-228600" algn="l">
              <a:lnSpc>
                <a:spcPct val="90000"/>
              </a:lnSpc>
              <a:spcBef>
                <a:spcPts val="400"/>
              </a:spcBef>
              <a:spcAft>
                <a:spcPts val="0"/>
              </a:spcAft>
              <a:buClr>
                <a:srgbClr val="333333"/>
              </a:buClr>
              <a:buSzPts val="800"/>
              <a:buNone/>
              <a:defRPr sz="8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615" name="Google Shape;8615;g7c97891937_2_348"/>
          <p:cNvSpPr txBox="1">
            <a:spLocks noGrp="1"/>
          </p:cNvSpPr>
          <p:nvPr>
            <p:ph type="title"/>
          </p:nvPr>
        </p:nvSpPr>
        <p:spPr>
          <a:xfrm>
            <a:off x="644676" y="2770978"/>
            <a:ext cx="4006123" cy="512265"/>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chemeClr val="lt1"/>
              </a:buClr>
              <a:buSzPts val="1800"/>
              <a:buFont typeface="Verdana"/>
              <a:buNone/>
              <a:defRPr sz="1800">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8616" name="Google Shape;8616;g7c97891937_2_348"/>
          <p:cNvPicPr preferRelativeResize="0"/>
          <p:nvPr/>
        </p:nvPicPr>
        <p:blipFill rotWithShape="1">
          <a:blip r:embed="rId3">
            <a:alphaModFix/>
          </a:blip>
          <a:srcRect/>
          <a:stretch/>
        </p:blipFill>
        <p:spPr>
          <a:xfrm>
            <a:off x="663726" y="1718754"/>
            <a:ext cx="3089546" cy="891409"/>
          </a:xfrm>
          <a:prstGeom prst="rect">
            <a:avLst/>
          </a:prstGeom>
          <a:noFill/>
          <a:ln>
            <a:noFill/>
          </a:ln>
        </p:spPr>
      </p:pic>
      <p:pic>
        <p:nvPicPr>
          <p:cNvPr id="8617" name="Google Shape;8617;g7c97891937_2_348"/>
          <p:cNvPicPr preferRelativeResize="0"/>
          <p:nvPr/>
        </p:nvPicPr>
        <p:blipFill rotWithShape="1">
          <a:blip r:embed="rId4">
            <a:alphaModFix/>
          </a:blip>
          <a:srcRect/>
          <a:stretch/>
        </p:blipFill>
        <p:spPr>
          <a:xfrm>
            <a:off x="5427636" y="1676988"/>
            <a:ext cx="2932043" cy="102504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93"/>
        <p:cNvGrpSpPr/>
        <p:nvPr/>
      </p:nvGrpSpPr>
      <p:grpSpPr>
        <a:xfrm>
          <a:off x="0" y="0"/>
          <a:ext cx="0" cy="0"/>
          <a:chOff x="0" y="0"/>
          <a:chExt cx="0" cy="0"/>
        </a:xfrm>
      </p:grpSpPr>
      <p:sp>
        <p:nvSpPr>
          <p:cNvPr id="94" name="Google Shape;94;p73"/>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95" name="Google Shape;95;p7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73"/>
          <p:cNvSpPr txBox="1"/>
          <p:nvPr/>
        </p:nvSpPr>
        <p:spPr>
          <a:xfrm>
            <a:off x="6883976" y="4859700"/>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Calibri"/>
                <a:ea typeface="Calibri"/>
                <a:cs typeface="Calibri"/>
                <a:sym typeface="Calibri"/>
              </a:rPr>
              <a:t>‹#›</a:t>
            </a:fld>
            <a:endParaRPr sz="900" b="0" i="0" u="none" strike="noStrike" cap="none">
              <a:solidFill>
                <a:srgbClr val="8D8D8D"/>
              </a:solidFill>
              <a:latin typeface="Calibri"/>
              <a:ea typeface="Calibri"/>
              <a:cs typeface="Calibri"/>
              <a:sym typeface="Calibri"/>
            </a:endParaRPr>
          </a:p>
        </p:txBody>
      </p:sp>
      <p:grpSp>
        <p:nvGrpSpPr>
          <p:cNvPr id="97" name="Google Shape;97;p73"/>
          <p:cNvGrpSpPr/>
          <p:nvPr/>
        </p:nvGrpSpPr>
        <p:grpSpPr>
          <a:xfrm>
            <a:off x="-26790" y="-21432"/>
            <a:ext cx="9171843" cy="5165108"/>
            <a:chOff x="-35720" y="-28576"/>
            <a:chExt cx="12229125" cy="6886810"/>
          </a:xfrm>
        </p:grpSpPr>
        <p:pic>
          <p:nvPicPr>
            <p:cNvPr id="98" name="Google Shape;98;p73"/>
            <p:cNvPicPr preferRelativeResize="0"/>
            <p:nvPr/>
          </p:nvPicPr>
          <p:blipFill rotWithShape="1">
            <a:blip r:embed="rId2">
              <a:alphaModFix/>
            </a:blip>
            <a:srcRect/>
            <a:stretch/>
          </p:blipFill>
          <p:spPr>
            <a:xfrm>
              <a:off x="7924273" y="6339632"/>
              <a:ext cx="4269132" cy="518602"/>
            </a:xfrm>
            <a:prstGeom prst="rect">
              <a:avLst/>
            </a:prstGeom>
            <a:noFill/>
            <a:ln>
              <a:noFill/>
            </a:ln>
          </p:spPr>
        </p:pic>
        <p:pic>
          <p:nvPicPr>
            <p:cNvPr id="99" name="Google Shape;99;p73"/>
            <p:cNvPicPr preferRelativeResize="0"/>
            <p:nvPr/>
          </p:nvPicPr>
          <p:blipFill rotWithShape="1">
            <a:blip r:embed="rId3">
              <a:alphaModFix/>
            </a:blip>
            <a:srcRect/>
            <a:stretch/>
          </p:blipFill>
          <p:spPr>
            <a:xfrm>
              <a:off x="10631838" y="6432150"/>
              <a:ext cx="1455154" cy="360879"/>
            </a:xfrm>
            <a:prstGeom prst="rect">
              <a:avLst/>
            </a:prstGeom>
            <a:noFill/>
            <a:ln>
              <a:noFill/>
            </a:ln>
          </p:spPr>
        </p:pic>
        <p:pic>
          <p:nvPicPr>
            <p:cNvPr id="100" name="Google Shape;100;p73"/>
            <p:cNvPicPr preferRelativeResize="0"/>
            <p:nvPr/>
          </p:nvPicPr>
          <p:blipFill rotWithShape="1">
            <a:blip r:embed="rId4">
              <a:alphaModFix/>
            </a:blip>
            <a:srcRect r="67303" b="20341"/>
            <a:stretch/>
          </p:blipFill>
          <p:spPr>
            <a:xfrm rot="10800000">
              <a:off x="-35720" y="-28576"/>
              <a:ext cx="1162920" cy="344171"/>
            </a:xfrm>
            <a:prstGeom prst="rect">
              <a:avLst/>
            </a:prstGeom>
            <a:noFill/>
            <a:ln>
              <a:noFill/>
            </a:ln>
          </p:spPr>
        </p:pic>
      </p:grpSp>
      <p:grpSp>
        <p:nvGrpSpPr>
          <p:cNvPr id="101" name="Google Shape;101;p73"/>
          <p:cNvGrpSpPr/>
          <p:nvPr/>
        </p:nvGrpSpPr>
        <p:grpSpPr>
          <a:xfrm>
            <a:off x="-16074" y="-16071"/>
            <a:ext cx="9160074" cy="5159573"/>
            <a:chOff x="-21432" y="-21431"/>
            <a:chExt cx="12213432" cy="6879431"/>
          </a:xfrm>
        </p:grpSpPr>
        <p:grpSp>
          <p:nvGrpSpPr>
            <p:cNvPr id="102" name="Google Shape;102;p73"/>
            <p:cNvGrpSpPr/>
            <p:nvPr/>
          </p:nvGrpSpPr>
          <p:grpSpPr>
            <a:xfrm>
              <a:off x="-21432" y="-21431"/>
              <a:ext cx="12213432" cy="6879431"/>
              <a:chOff x="-21432" y="-21431"/>
              <a:chExt cx="12213432" cy="6879431"/>
            </a:xfrm>
          </p:grpSpPr>
          <p:pic>
            <p:nvPicPr>
              <p:cNvPr id="103" name="Google Shape;103;p73"/>
              <p:cNvPicPr preferRelativeResize="0"/>
              <p:nvPr/>
            </p:nvPicPr>
            <p:blipFill rotWithShape="1">
              <a:blip r:embed="rId5">
                <a:alphaModFix/>
              </a:blip>
              <a:srcRect/>
              <a:stretch/>
            </p:blipFill>
            <p:spPr>
              <a:xfrm>
                <a:off x="7924800" y="6339633"/>
                <a:ext cx="4267200" cy="518367"/>
              </a:xfrm>
              <a:prstGeom prst="rect">
                <a:avLst/>
              </a:prstGeom>
              <a:noFill/>
              <a:ln>
                <a:noFill/>
              </a:ln>
            </p:spPr>
          </p:pic>
          <p:pic>
            <p:nvPicPr>
              <p:cNvPr id="104" name="Google Shape;104;p73"/>
              <p:cNvPicPr preferRelativeResize="0"/>
              <p:nvPr/>
            </p:nvPicPr>
            <p:blipFill rotWithShape="1">
              <a:blip r:embed="rId6">
                <a:alphaModFix/>
              </a:blip>
              <a:srcRect r="67706" b="21994"/>
              <a:stretch/>
            </p:blipFill>
            <p:spPr>
              <a:xfrm rot="10800000">
                <a:off x="-21432" y="-21431"/>
                <a:ext cx="1148612" cy="337028"/>
              </a:xfrm>
              <a:prstGeom prst="rect">
                <a:avLst/>
              </a:prstGeom>
              <a:noFill/>
              <a:ln>
                <a:noFill/>
              </a:ln>
            </p:spPr>
          </p:pic>
        </p:grpSp>
        <p:pic>
          <p:nvPicPr>
            <p:cNvPr id="105" name="Google Shape;105;p73"/>
            <p:cNvPicPr preferRelativeResize="0"/>
            <p:nvPr/>
          </p:nvPicPr>
          <p:blipFill rotWithShape="1">
            <a:blip r:embed="rId7">
              <a:alphaModFix/>
            </a:blip>
            <a:srcRect/>
            <a:stretch/>
          </p:blipFill>
          <p:spPr>
            <a:xfrm>
              <a:off x="10335401" y="6410899"/>
              <a:ext cx="1680301" cy="425957"/>
            </a:xfrm>
            <a:prstGeom prst="rect">
              <a:avLst/>
            </a:prstGeom>
            <a:noFill/>
            <a:ln>
              <a:noFill/>
            </a:ln>
          </p:spPr>
        </p:pic>
      </p:grpSp>
      <p:grpSp>
        <p:nvGrpSpPr>
          <p:cNvPr id="106" name="Google Shape;106;p73"/>
          <p:cNvGrpSpPr/>
          <p:nvPr/>
        </p:nvGrpSpPr>
        <p:grpSpPr>
          <a:xfrm>
            <a:off x="-21432" y="-16074"/>
            <a:ext cx="9165431" cy="5159574"/>
            <a:chOff x="-28575" y="-21432"/>
            <a:chExt cx="12220574" cy="6879432"/>
          </a:xfrm>
        </p:grpSpPr>
        <p:grpSp>
          <p:nvGrpSpPr>
            <p:cNvPr id="107" name="Google Shape;107;p73"/>
            <p:cNvGrpSpPr/>
            <p:nvPr/>
          </p:nvGrpSpPr>
          <p:grpSpPr>
            <a:xfrm>
              <a:off x="-28575" y="-21432"/>
              <a:ext cx="12220574" cy="6879432"/>
              <a:chOff x="-28575" y="-21432"/>
              <a:chExt cx="12220574" cy="6879432"/>
            </a:xfrm>
          </p:grpSpPr>
          <p:pic>
            <p:nvPicPr>
              <p:cNvPr id="108" name="Google Shape;108;p73"/>
              <p:cNvPicPr preferRelativeResize="0"/>
              <p:nvPr/>
            </p:nvPicPr>
            <p:blipFill rotWithShape="1">
              <a:blip r:embed="rId8">
                <a:alphaModFix/>
              </a:blip>
              <a:srcRect/>
              <a:stretch/>
            </p:blipFill>
            <p:spPr>
              <a:xfrm>
                <a:off x="7924792" y="6339632"/>
                <a:ext cx="4267207" cy="518368"/>
              </a:xfrm>
              <a:prstGeom prst="rect">
                <a:avLst/>
              </a:prstGeom>
              <a:noFill/>
              <a:ln>
                <a:noFill/>
              </a:ln>
            </p:spPr>
          </p:pic>
          <p:pic>
            <p:nvPicPr>
              <p:cNvPr id="109" name="Google Shape;109;p73"/>
              <p:cNvPicPr preferRelativeResize="0"/>
              <p:nvPr/>
            </p:nvPicPr>
            <p:blipFill rotWithShape="1">
              <a:blip r:embed="rId9">
                <a:alphaModFix/>
              </a:blip>
              <a:srcRect r="67505" b="21994"/>
              <a:stretch/>
            </p:blipFill>
            <p:spPr>
              <a:xfrm rot="10800000">
                <a:off x="-28575" y="-21432"/>
                <a:ext cx="1155756" cy="337026"/>
              </a:xfrm>
              <a:prstGeom prst="rect">
                <a:avLst/>
              </a:prstGeom>
              <a:noFill/>
              <a:ln>
                <a:noFill/>
              </a:ln>
            </p:spPr>
          </p:pic>
        </p:grpSp>
        <p:pic>
          <p:nvPicPr>
            <p:cNvPr id="110" name="Google Shape;110;p73"/>
            <p:cNvPicPr preferRelativeResize="0"/>
            <p:nvPr/>
          </p:nvPicPr>
          <p:blipFill rotWithShape="1">
            <a:blip r:embed="rId10">
              <a:alphaModFix/>
            </a:blip>
            <a:srcRect/>
            <a:stretch/>
          </p:blipFill>
          <p:spPr>
            <a:xfrm>
              <a:off x="11021261" y="6467757"/>
              <a:ext cx="901797" cy="235697"/>
            </a:xfrm>
            <a:prstGeom prst="rect">
              <a:avLst/>
            </a:prstGeom>
            <a:noFill/>
            <a:ln>
              <a:noFill/>
            </a:ln>
          </p:spPr>
        </p:pic>
      </p:grpSp>
      <p:sp>
        <p:nvSpPr>
          <p:cNvPr id="111" name="Google Shape;111;p73"/>
          <p:cNvSpPr txBox="1">
            <a:spLocks noGrp="1"/>
          </p:cNvSpPr>
          <p:nvPr>
            <p:ph type="ftr" idx="11"/>
          </p:nvPr>
        </p:nvSpPr>
        <p:spPr>
          <a:xfrm>
            <a:off x="0" y="4859700"/>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onfidentiatlity">
  <p:cSld name="Confidentiatlity">
    <p:spTree>
      <p:nvGrpSpPr>
        <p:cNvPr id="1" name="Shape 8618"/>
        <p:cNvGrpSpPr/>
        <p:nvPr/>
      </p:nvGrpSpPr>
      <p:grpSpPr>
        <a:xfrm>
          <a:off x="0" y="0"/>
          <a:ext cx="0" cy="0"/>
          <a:chOff x="0" y="0"/>
          <a:chExt cx="0" cy="0"/>
        </a:xfrm>
      </p:grpSpPr>
      <p:sp>
        <p:nvSpPr>
          <p:cNvPr id="8619" name="Google Shape;8619;g7c97891937_2_356"/>
          <p:cNvSpPr/>
          <p:nvPr/>
        </p:nvSpPr>
        <p:spPr>
          <a:xfrm>
            <a:off x="0" y="0"/>
            <a:ext cx="9144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8620" name="Google Shape;8620;g7c97891937_2_356"/>
          <p:cNvSpPr/>
          <p:nvPr/>
        </p:nvSpPr>
        <p:spPr>
          <a:xfrm>
            <a:off x="228601" y="1927344"/>
            <a:ext cx="8713693" cy="888705"/>
          </a:xfrm>
          <a:prstGeom prst="rect">
            <a:avLst/>
          </a:prstGeom>
          <a:noFill/>
          <a:ln>
            <a:noFill/>
          </a:ln>
        </p:spPr>
        <p:txBody>
          <a:bodyPr spcFirstLastPara="1" wrap="square" lIns="57150" tIns="28575" rIns="57150" bIns="28575" anchor="t" anchorCtr="0">
            <a:noAutofit/>
          </a:bodyPr>
          <a:lstStyle/>
          <a:p>
            <a:pPr marL="0" marR="0" lvl="0" indent="0" algn="l" rtl="0">
              <a:lnSpc>
                <a:spcPct val="100000"/>
              </a:lnSpc>
              <a:spcBef>
                <a:spcPts val="0"/>
              </a:spcBef>
              <a:spcAft>
                <a:spcPts val="0"/>
              </a:spcAft>
              <a:buClr>
                <a:srgbClr val="FFFFFF"/>
              </a:buClr>
              <a:buSzPts val="1800"/>
              <a:buFont typeface="Verdana"/>
              <a:buNone/>
            </a:pPr>
            <a:r>
              <a:rPr lang="en-US" sz="1800" b="0" i="0" u="none" strike="noStrike" cap="none">
                <a:solidFill>
                  <a:srgbClr val="FFFFFF"/>
                </a:solidFill>
                <a:latin typeface="Verdana"/>
                <a:ea typeface="Verdana"/>
                <a:cs typeface="Verdana"/>
                <a:sym typeface="Verdana"/>
              </a:rPr>
              <a:t>The following information is confidential information of TIBCO Software Inc. Use, duplication, transmission, or republication for any purpose without the prior written consent of TIBCO is expressly prohibited.</a:t>
            </a:r>
            <a:endParaRPr sz="1100" b="0" i="0" u="none" strike="noStrike" cap="none">
              <a:solidFill>
                <a:srgbClr val="000000"/>
              </a:solidFill>
              <a:latin typeface="Arial"/>
              <a:ea typeface="Arial"/>
              <a:cs typeface="Arial"/>
              <a:sym typeface="Arial"/>
            </a:endParaRPr>
          </a:p>
        </p:txBody>
      </p:sp>
      <p:sp>
        <p:nvSpPr>
          <p:cNvPr id="8621" name="Google Shape;8621;g7c97891937_2_356"/>
          <p:cNvSpPr/>
          <p:nvPr/>
        </p:nvSpPr>
        <p:spPr>
          <a:xfrm>
            <a:off x="209551" y="82562"/>
            <a:ext cx="2286925" cy="34624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CONFIDENTIALITY</a:t>
            </a:r>
            <a:endParaRPr sz="1100" b="0" i="0" u="none" strike="noStrike" cap="none">
              <a:solidFill>
                <a:srgbClr val="000000"/>
              </a:solidFill>
              <a:latin typeface="Arial"/>
              <a:ea typeface="Arial"/>
              <a:cs typeface="Arial"/>
              <a:sym typeface="Arial"/>
            </a:endParaRPr>
          </a:p>
        </p:txBody>
      </p:sp>
      <p:pic>
        <p:nvPicPr>
          <p:cNvPr id="8622" name="Google Shape;8622;g7c97891937_2_356"/>
          <p:cNvPicPr preferRelativeResize="0"/>
          <p:nvPr/>
        </p:nvPicPr>
        <p:blipFill rotWithShape="1">
          <a:blip r:embed="rId2">
            <a:alphaModFix/>
          </a:blip>
          <a:srcRect/>
          <a:stretch/>
        </p:blipFill>
        <p:spPr>
          <a:xfrm>
            <a:off x="8265946" y="4850818"/>
            <a:ext cx="676348" cy="1767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Disclaimer">
  <p:cSld name="Disclaimer">
    <p:spTree>
      <p:nvGrpSpPr>
        <p:cNvPr id="1" name="Shape 8623"/>
        <p:cNvGrpSpPr/>
        <p:nvPr/>
      </p:nvGrpSpPr>
      <p:grpSpPr>
        <a:xfrm>
          <a:off x="0" y="0"/>
          <a:ext cx="0" cy="0"/>
          <a:chOff x="0" y="0"/>
          <a:chExt cx="0" cy="0"/>
        </a:xfrm>
      </p:grpSpPr>
      <p:sp>
        <p:nvSpPr>
          <p:cNvPr id="8624" name="Google Shape;8624;g7c97891937_2_361"/>
          <p:cNvSpPr/>
          <p:nvPr/>
        </p:nvSpPr>
        <p:spPr>
          <a:xfrm>
            <a:off x="0" y="0"/>
            <a:ext cx="91440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8625" name="Google Shape;8625;g7c97891937_2_361"/>
          <p:cNvSpPr txBox="1"/>
          <p:nvPr/>
        </p:nvSpPr>
        <p:spPr>
          <a:xfrm>
            <a:off x="680485" y="857694"/>
            <a:ext cx="7308111" cy="34624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Verdana"/>
              <a:ea typeface="Verdana"/>
              <a:cs typeface="Verdana"/>
              <a:sym typeface="Verdana"/>
            </a:endParaRPr>
          </a:p>
        </p:txBody>
      </p:sp>
      <p:sp>
        <p:nvSpPr>
          <p:cNvPr id="8626" name="Google Shape;8626;g7c97891937_2_361"/>
          <p:cNvSpPr/>
          <p:nvPr/>
        </p:nvSpPr>
        <p:spPr>
          <a:xfrm>
            <a:off x="228600" y="646452"/>
            <a:ext cx="8736495" cy="3965509"/>
          </a:xfrm>
          <a:prstGeom prst="rect">
            <a:avLst/>
          </a:prstGeom>
          <a:noFill/>
          <a:ln>
            <a:noFill/>
          </a:ln>
        </p:spPr>
        <p:txBody>
          <a:bodyPr spcFirstLastPara="1" wrap="square" lIns="57150" tIns="28575" rIns="57150" bIns="2857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Verdana"/>
                <a:ea typeface="Verdana"/>
                <a:cs typeface="Verdana"/>
                <a:sym typeface="Verdana"/>
              </a:rPr>
              <a:t>This document (including, without limitation, any product roadmap or statement of direction data) illustrates the planned testing, release and availability dates for TIBCO products and services. This document is provided for informational purposes only and its contents are subject to change without notice. TIBCO makes no warranties, express or implied, in or relating to this document or any information in it, including, without limitation, that this document, or any information in it, is error-free or meets any conditions of merchantability or fitness for a particular purpose. This document may not be reproduced or transmitted in any form or by any means without our prior written permission.</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Verdana"/>
                <a:ea typeface="Verdana"/>
                <a:cs typeface="Verdana"/>
                <a:sym typeface="Verdana"/>
              </a:rPr>
              <a:t>The material provided is for informational purposes only, and should not be relied on in making a purchasing decision. The information is not a commitment, promise or legal obligation to deliver any material, code, or functionality. The development, release, and timing of any features or functionality described for our products remains at our sole discretion.</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FFFFFF"/>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300"/>
              <a:buFont typeface="Arial"/>
              <a:buNone/>
            </a:pPr>
            <a:r>
              <a:rPr lang="en-US" sz="1300" b="0" i="0" u="none" strike="noStrike" cap="none">
                <a:solidFill>
                  <a:srgbClr val="FFFFFF"/>
                </a:solidFill>
                <a:latin typeface="Verdana"/>
                <a:ea typeface="Verdana"/>
                <a:cs typeface="Verdana"/>
                <a:sym typeface="Verdana"/>
              </a:rPr>
              <a:t>During the course of this presentation TIBCO or its representatives may make forward-looking statements regarding future events, TIBCO’s future results or our future financial performance. These statements are based on management’s current expectations. Although we believe that the expectations reflected in the forward-looking statements contained in this presentation are reasonable, these expectations or any of the forward-looking statements could prove to be incorrect and actual results or financial performance could differ materially from those stated herein. TIBCO does not undertake to update any forward-looking statement that may be made from time to time or on its behalf.</a:t>
            </a:r>
            <a:endParaRPr sz="1100" b="0" i="0" u="none" strike="noStrike" cap="none">
              <a:solidFill>
                <a:srgbClr val="000000"/>
              </a:solidFill>
              <a:latin typeface="Arial"/>
              <a:ea typeface="Arial"/>
              <a:cs typeface="Arial"/>
              <a:sym typeface="Arial"/>
            </a:endParaRPr>
          </a:p>
        </p:txBody>
      </p:sp>
      <p:sp>
        <p:nvSpPr>
          <p:cNvPr id="8627" name="Google Shape;8627;g7c97891937_2_361"/>
          <p:cNvSpPr/>
          <p:nvPr/>
        </p:nvSpPr>
        <p:spPr>
          <a:xfrm>
            <a:off x="200025" y="82562"/>
            <a:ext cx="1617270" cy="346249"/>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Verdana"/>
                <a:ea typeface="Verdana"/>
                <a:cs typeface="Verdana"/>
                <a:sym typeface="Verdana"/>
              </a:rPr>
              <a:t>DISCLAIMER</a:t>
            </a:r>
            <a:endParaRPr sz="1100" b="0" i="0" u="none" strike="noStrike" cap="none">
              <a:solidFill>
                <a:srgbClr val="000000"/>
              </a:solidFill>
              <a:latin typeface="Arial"/>
              <a:ea typeface="Arial"/>
              <a:cs typeface="Arial"/>
              <a:sym typeface="Arial"/>
            </a:endParaRPr>
          </a:p>
        </p:txBody>
      </p:sp>
      <p:pic>
        <p:nvPicPr>
          <p:cNvPr id="8628" name="Google Shape;8628;g7c97891937_2_361"/>
          <p:cNvPicPr preferRelativeResize="0"/>
          <p:nvPr/>
        </p:nvPicPr>
        <p:blipFill rotWithShape="1">
          <a:blip r:embed="rId2">
            <a:alphaModFix/>
          </a:blip>
          <a:srcRect/>
          <a:stretch/>
        </p:blipFill>
        <p:spPr>
          <a:xfrm>
            <a:off x="8265946" y="4850818"/>
            <a:ext cx="676348" cy="1767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8635"/>
        <p:cNvGrpSpPr/>
        <p:nvPr/>
      </p:nvGrpSpPr>
      <p:grpSpPr>
        <a:xfrm>
          <a:off x="0" y="0"/>
          <a:ext cx="0" cy="0"/>
          <a:chOff x="0" y="0"/>
          <a:chExt cx="0" cy="0"/>
        </a:xfrm>
      </p:grpSpPr>
      <p:sp>
        <p:nvSpPr>
          <p:cNvPr id="8636" name="Google Shape;8636;g7c97891937_2_373"/>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637" name="Google Shape;8637;g7c97891937_2_373"/>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8638" name="Google Shape;8638;g7c97891937_2_373"/>
          <p:cNvGrpSpPr/>
          <p:nvPr/>
        </p:nvGrpSpPr>
        <p:grpSpPr>
          <a:xfrm>
            <a:off x="4425599" y="0"/>
            <a:ext cx="4718401" cy="5143500"/>
            <a:chOff x="5900799" y="0"/>
            <a:chExt cx="6291201" cy="6858000"/>
          </a:xfrm>
        </p:grpSpPr>
        <p:pic>
          <p:nvPicPr>
            <p:cNvPr id="8639" name="Google Shape;8639;g7c97891937_2_373"/>
            <p:cNvPicPr preferRelativeResize="0"/>
            <p:nvPr/>
          </p:nvPicPr>
          <p:blipFill rotWithShape="1">
            <a:blip r:embed="rId2">
              <a:alphaModFix/>
            </a:blip>
            <a:srcRect r="19126"/>
            <a:stretch/>
          </p:blipFill>
          <p:spPr>
            <a:xfrm>
              <a:off x="5900799" y="0"/>
              <a:ext cx="6291201" cy="6858000"/>
            </a:xfrm>
            <a:prstGeom prst="rect">
              <a:avLst/>
            </a:prstGeom>
            <a:noFill/>
            <a:ln>
              <a:noFill/>
            </a:ln>
          </p:spPr>
        </p:pic>
        <p:pic>
          <p:nvPicPr>
            <p:cNvPr id="8640" name="Google Shape;8640;g7c97891937_2_373"/>
            <p:cNvPicPr preferRelativeResize="0"/>
            <p:nvPr/>
          </p:nvPicPr>
          <p:blipFill rotWithShape="1">
            <a:blip r:embed="rId3">
              <a:alphaModFix/>
            </a:blip>
            <a:srcRect/>
            <a:stretch/>
          </p:blipFill>
          <p:spPr>
            <a:xfrm>
              <a:off x="11021261" y="6467757"/>
              <a:ext cx="901797" cy="235697"/>
            </a:xfrm>
            <a:prstGeom prst="rect">
              <a:avLst/>
            </a:prstGeom>
            <a:noFill/>
            <a:ln>
              <a:noFill/>
            </a:ln>
          </p:spPr>
        </p:pic>
      </p:grpSp>
      <p:sp>
        <p:nvSpPr>
          <p:cNvPr id="8641" name="Google Shape;8641;g7c97891937_2_373"/>
          <p:cNvSpPr txBox="1"/>
          <p:nvPr/>
        </p:nvSpPr>
        <p:spPr>
          <a:xfrm>
            <a:off x="589684" y="117979"/>
            <a:ext cx="6922943" cy="507831"/>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en-US" sz="2900" b="0" i="0" u="none" strike="noStrike" cap="none">
                <a:solidFill>
                  <a:schemeClr val="dk1"/>
                </a:solidFill>
                <a:latin typeface="Verdana"/>
                <a:ea typeface="Verdana"/>
                <a:cs typeface="Verdana"/>
                <a:sym typeface="Verdana"/>
              </a:rPr>
              <a:t>Agenda</a:t>
            </a:r>
            <a:endParaRPr sz="1100" b="0" i="0" u="none" strike="noStrike" cap="none">
              <a:solidFill>
                <a:srgbClr val="000000"/>
              </a:solidFill>
              <a:latin typeface="Arial"/>
              <a:ea typeface="Arial"/>
              <a:cs typeface="Arial"/>
              <a:sym typeface="Arial"/>
            </a:endParaRPr>
          </a:p>
        </p:txBody>
      </p:sp>
      <p:sp>
        <p:nvSpPr>
          <p:cNvPr id="8642" name="Google Shape;8642;g7c97891937_2_373"/>
          <p:cNvSpPr txBox="1">
            <a:spLocks noGrp="1"/>
          </p:cNvSpPr>
          <p:nvPr>
            <p:ph type="body" idx="1"/>
          </p:nvPr>
        </p:nvSpPr>
        <p:spPr>
          <a:xfrm>
            <a:off x="589684" y="1369219"/>
            <a:ext cx="3886200" cy="3263504"/>
          </a:xfrm>
          <a:prstGeom prst="rect">
            <a:avLst/>
          </a:prstGeom>
          <a:noFill/>
          <a:ln>
            <a:noFill/>
          </a:ln>
        </p:spPr>
        <p:txBody>
          <a:bodyPr spcFirstLastPara="1" wrap="square" lIns="68575" tIns="34275" rIns="68575" bIns="34275" anchor="t" anchorCtr="0">
            <a:noAutofit/>
          </a:bodyPr>
          <a:lstStyle>
            <a:lvl1pPr marL="457200" lvl="0" indent="-431800" algn="l">
              <a:lnSpc>
                <a:spcPct val="90000"/>
              </a:lnSpc>
              <a:spcBef>
                <a:spcPts val="800"/>
              </a:spcBef>
              <a:spcAft>
                <a:spcPts val="0"/>
              </a:spcAft>
              <a:buClr>
                <a:schemeClr val="accent1"/>
              </a:buClr>
              <a:buSzPts val="3200"/>
              <a:buFont typeface="Arial"/>
              <a:buChar char="•"/>
              <a:defRPr sz="2100"/>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Section Breaker">
  <p:cSld name="Section Breaker">
    <p:spTree>
      <p:nvGrpSpPr>
        <p:cNvPr id="1" name="Shape 8643"/>
        <p:cNvGrpSpPr/>
        <p:nvPr/>
      </p:nvGrpSpPr>
      <p:grpSpPr>
        <a:xfrm>
          <a:off x="0" y="0"/>
          <a:ext cx="0" cy="0"/>
          <a:chOff x="0" y="0"/>
          <a:chExt cx="0" cy="0"/>
        </a:xfrm>
      </p:grpSpPr>
      <p:sp>
        <p:nvSpPr>
          <p:cNvPr id="8644" name="Google Shape;8644;g7c97891937_2_381"/>
          <p:cNvSpPr txBox="1">
            <a:spLocks noGrp="1"/>
          </p:cNvSpPr>
          <p:nvPr>
            <p:ph type="body" idx="1"/>
          </p:nvPr>
        </p:nvSpPr>
        <p:spPr>
          <a:xfrm>
            <a:off x="589684" y="1369219"/>
            <a:ext cx="6385214" cy="3263504"/>
          </a:xfrm>
          <a:prstGeom prst="rect">
            <a:avLst/>
          </a:prstGeom>
          <a:noFill/>
          <a:ln>
            <a:noFill/>
          </a:ln>
        </p:spPr>
        <p:txBody>
          <a:bodyPr spcFirstLastPara="1" wrap="square" lIns="68575" tIns="34275" rIns="68575" bIns="34275" anchor="t" anchorCtr="0">
            <a:noAutofit/>
          </a:bodyPr>
          <a:lstStyle>
            <a:lvl1pPr marL="457200" lvl="0" indent="-228600" algn="l">
              <a:lnSpc>
                <a:spcPct val="90000"/>
              </a:lnSpc>
              <a:spcBef>
                <a:spcPts val="800"/>
              </a:spcBef>
              <a:spcAft>
                <a:spcPts val="0"/>
              </a:spcAft>
              <a:buClr>
                <a:srgbClr val="333333"/>
              </a:buClr>
              <a:buSzPts val="2100"/>
              <a:buNone/>
              <a:defRPr/>
            </a:lvl1pPr>
            <a:lvl2pPr marL="914400" lvl="1" indent="-317500" algn="l">
              <a:lnSpc>
                <a:spcPct val="90000"/>
              </a:lnSpc>
              <a:spcBef>
                <a:spcPts val="400"/>
              </a:spcBef>
              <a:spcAft>
                <a:spcPts val="0"/>
              </a:spcAft>
              <a:buClr>
                <a:srgbClr val="333333"/>
              </a:buClr>
              <a:buSzPts val="1400"/>
              <a:buChar char="•"/>
              <a:defRPr/>
            </a:lvl2pPr>
            <a:lvl3pPr marL="1371600" lvl="2" indent="-317500" algn="l">
              <a:lnSpc>
                <a:spcPct val="90000"/>
              </a:lnSpc>
              <a:spcBef>
                <a:spcPts val="400"/>
              </a:spcBef>
              <a:spcAft>
                <a:spcPts val="0"/>
              </a:spcAft>
              <a:buClr>
                <a:srgbClr val="333333"/>
              </a:buClr>
              <a:buSzPts val="1400"/>
              <a:buChar char="•"/>
              <a:defRPr/>
            </a:lvl3pPr>
            <a:lvl4pPr marL="1828800" lvl="3" indent="-317500" algn="l">
              <a:lnSpc>
                <a:spcPct val="90000"/>
              </a:lnSpc>
              <a:spcBef>
                <a:spcPts val="400"/>
              </a:spcBef>
              <a:spcAft>
                <a:spcPts val="0"/>
              </a:spcAft>
              <a:buClr>
                <a:srgbClr val="333333"/>
              </a:buClr>
              <a:buSzPts val="1400"/>
              <a:buChar char="•"/>
              <a:defRPr/>
            </a:lvl4pPr>
            <a:lvl5pPr marL="2286000" lvl="4" indent="-317500" algn="l">
              <a:lnSpc>
                <a:spcPct val="90000"/>
              </a:lnSpc>
              <a:spcBef>
                <a:spcPts val="400"/>
              </a:spcBef>
              <a:spcAft>
                <a:spcPts val="0"/>
              </a:spcAft>
              <a:buClr>
                <a:srgbClr val="333333"/>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645" name="Google Shape;8645;g7c97891937_2_381"/>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646" name="Google Shape;8646;g7c97891937_2_381"/>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647" name="Google Shape;8647;g7c97891937_2_381"/>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648" name="Google Shape;8648;g7c97891937_2_381"/>
          <p:cNvSpPr txBox="1">
            <a:spLocks noGrp="1"/>
          </p:cNvSpPr>
          <p:nvPr>
            <p:ph type="title"/>
          </p:nvPr>
        </p:nvSpPr>
        <p:spPr>
          <a:xfrm>
            <a:off x="589684" y="156945"/>
            <a:ext cx="6385214"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8649" name="Google Shape;8649;g7c97891937_2_381"/>
          <p:cNvGrpSpPr/>
          <p:nvPr/>
        </p:nvGrpSpPr>
        <p:grpSpPr>
          <a:xfrm>
            <a:off x="4425599" y="0"/>
            <a:ext cx="4718401" cy="5143500"/>
            <a:chOff x="5900799" y="0"/>
            <a:chExt cx="6291201" cy="6858000"/>
          </a:xfrm>
        </p:grpSpPr>
        <p:pic>
          <p:nvPicPr>
            <p:cNvPr id="8650" name="Google Shape;8650;g7c97891937_2_381"/>
            <p:cNvPicPr preferRelativeResize="0"/>
            <p:nvPr/>
          </p:nvPicPr>
          <p:blipFill rotWithShape="1">
            <a:blip r:embed="rId2">
              <a:alphaModFix/>
            </a:blip>
            <a:srcRect r="19126"/>
            <a:stretch/>
          </p:blipFill>
          <p:spPr>
            <a:xfrm>
              <a:off x="5900799" y="0"/>
              <a:ext cx="6291201" cy="6858000"/>
            </a:xfrm>
            <a:prstGeom prst="rect">
              <a:avLst/>
            </a:prstGeom>
            <a:noFill/>
            <a:ln>
              <a:noFill/>
            </a:ln>
          </p:spPr>
        </p:pic>
        <p:pic>
          <p:nvPicPr>
            <p:cNvPr id="8651" name="Google Shape;8651;g7c97891937_2_381"/>
            <p:cNvPicPr preferRelativeResize="0"/>
            <p:nvPr/>
          </p:nvPicPr>
          <p:blipFill rotWithShape="1">
            <a:blip r:embed="rId3">
              <a:alphaModFix/>
            </a:blip>
            <a:srcRect/>
            <a:stretch/>
          </p:blipFill>
          <p:spPr>
            <a:xfrm>
              <a:off x="11021261" y="6467757"/>
              <a:ext cx="901797" cy="235697"/>
            </a:xfrm>
            <a:prstGeom prst="rect">
              <a:avLst/>
            </a:prstGeom>
            <a:noFill/>
            <a:ln>
              <a:noFill/>
            </a:ln>
          </p:spPr>
        </p:pic>
      </p:gr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Icon">
  <p:cSld name="Title Icon">
    <p:spTree>
      <p:nvGrpSpPr>
        <p:cNvPr id="1" name="Shape 8652"/>
        <p:cNvGrpSpPr/>
        <p:nvPr/>
      </p:nvGrpSpPr>
      <p:grpSpPr>
        <a:xfrm>
          <a:off x="0" y="0"/>
          <a:ext cx="0" cy="0"/>
          <a:chOff x="0" y="0"/>
          <a:chExt cx="0" cy="0"/>
        </a:xfrm>
      </p:grpSpPr>
      <p:sp>
        <p:nvSpPr>
          <p:cNvPr id="8653" name="Google Shape;8653;g7c97891937_2_390"/>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grpSp>
        <p:nvGrpSpPr>
          <p:cNvPr id="8654" name="Google Shape;8654;g7c97891937_2_390"/>
          <p:cNvGrpSpPr/>
          <p:nvPr/>
        </p:nvGrpSpPr>
        <p:grpSpPr>
          <a:xfrm>
            <a:off x="1148912" y="1857479"/>
            <a:ext cx="6751129" cy="1376977"/>
            <a:chOff x="1531882" y="2476638"/>
            <a:chExt cx="9001506" cy="1835969"/>
          </a:xfrm>
        </p:grpSpPr>
        <p:sp>
          <p:nvSpPr>
            <p:cNvPr id="8655" name="Google Shape;8655;g7c97891937_2_390"/>
            <p:cNvSpPr/>
            <p:nvPr/>
          </p:nvSpPr>
          <p:spPr>
            <a:xfrm>
              <a:off x="1531882" y="2476638"/>
              <a:ext cx="1835969" cy="1835969"/>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56" name="Google Shape;8656;g7c97891937_2_390"/>
            <p:cNvSpPr/>
            <p:nvPr/>
          </p:nvSpPr>
          <p:spPr>
            <a:xfrm>
              <a:off x="5177383" y="2476638"/>
              <a:ext cx="1835969" cy="1835969"/>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57" name="Google Shape;8657;g7c97891937_2_390"/>
            <p:cNvSpPr/>
            <p:nvPr/>
          </p:nvSpPr>
          <p:spPr>
            <a:xfrm>
              <a:off x="8697419" y="2476638"/>
              <a:ext cx="1835969" cy="1835969"/>
            </a:xfrm>
            <a:prstGeom prst="ellipse">
              <a:avLst/>
            </a:prstGeom>
            <a:noFill/>
            <a:ln w="38100" cap="flat" cmpd="sng">
              <a:solidFill>
                <a:srgbClr val="51515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8658" name="Google Shape;8658;g7c97891937_2_390"/>
          <p:cNvSpPr txBox="1">
            <a:spLocks noGrp="1"/>
          </p:cNvSpPr>
          <p:nvPr>
            <p:ph type="body" idx="1"/>
          </p:nvPr>
        </p:nvSpPr>
        <p:spPr>
          <a:xfrm>
            <a:off x="842069" y="3384207"/>
            <a:ext cx="1990661" cy="531019"/>
          </a:xfrm>
          <a:prstGeom prst="rect">
            <a:avLst/>
          </a:prstGeom>
          <a:noFill/>
          <a:ln>
            <a:noFill/>
          </a:ln>
        </p:spPr>
        <p:txBody>
          <a:bodyPr spcFirstLastPara="1" wrap="square" lIns="68575" tIns="34275" rIns="68575" bIns="34275" anchor="t" anchorCtr="0">
            <a:noAutofit/>
          </a:bodyPr>
          <a:lstStyle>
            <a:lvl1pPr marL="457200" lvl="0" indent="-228600" algn="ctr">
              <a:lnSpc>
                <a:spcPct val="100000"/>
              </a:lnSpc>
              <a:spcBef>
                <a:spcPts val="800"/>
              </a:spcBef>
              <a:spcAft>
                <a:spcPts val="0"/>
              </a:spcAft>
              <a:buClr>
                <a:srgbClr val="333333"/>
              </a:buClr>
              <a:buSzPts val="1500"/>
              <a:buNone/>
              <a:defRPr sz="1500"/>
            </a:lvl1pPr>
            <a:lvl2pPr marL="914400" lvl="1" indent="-228600" algn="ctr">
              <a:lnSpc>
                <a:spcPct val="90000"/>
              </a:lnSpc>
              <a:spcBef>
                <a:spcPts val="400"/>
              </a:spcBef>
              <a:spcAft>
                <a:spcPts val="0"/>
              </a:spcAft>
              <a:buClr>
                <a:srgbClr val="333333"/>
              </a:buClr>
              <a:buSzPts val="1500"/>
              <a:buNone/>
              <a:defRPr sz="1500"/>
            </a:lvl2pPr>
            <a:lvl3pPr marL="1371600" lvl="2" indent="-228600" algn="ctr">
              <a:lnSpc>
                <a:spcPct val="90000"/>
              </a:lnSpc>
              <a:spcBef>
                <a:spcPts val="400"/>
              </a:spcBef>
              <a:spcAft>
                <a:spcPts val="0"/>
              </a:spcAft>
              <a:buClr>
                <a:srgbClr val="333333"/>
              </a:buClr>
              <a:buSzPts val="1500"/>
              <a:buNone/>
              <a:defRPr sz="1500"/>
            </a:lvl3pPr>
            <a:lvl4pPr marL="1828800" lvl="3" indent="-228600" algn="ctr">
              <a:lnSpc>
                <a:spcPct val="90000"/>
              </a:lnSpc>
              <a:spcBef>
                <a:spcPts val="400"/>
              </a:spcBef>
              <a:spcAft>
                <a:spcPts val="0"/>
              </a:spcAft>
              <a:buClr>
                <a:srgbClr val="333333"/>
              </a:buClr>
              <a:buSzPts val="1500"/>
              <a:buNone/>
              <a:defRPr sz="1500"/>
            </a:lvl4pPr>
            <a:lvl5pPr marL="2286000" lvl="4" indent="-228600" algn="ctr">
              <a:lnSpc>
                <a:spcPct val="90000"/>
              </a:lnSpc>
              <a:spcBef>
                <a:spcPts val="400"/>
              </a:spcBef>
              <a:spcAft>
                <a:spcPts val="0"/>
              </a:spcAft>
              <a:buClr>
                <a:srgbClr val="333333"/>
              </a:buClr>
              <a:buSzPts val="1500"/>
              <a:buNone/>
              <a:defRPr sz="1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659" name="Google Shape;8659;g7c97891937_2_390"/>
          <p:cNvSpPr txBox="1">
            <a:spLocks noGrp="1"/>
          </p:cNvSpPr>
          <p:nvPr>
            <p:ph type="body" idx="2"/>
          </p:nvPr>
        </p:nvSpPr>
        <p:spPr>
          <a:xfrm>
            <a:off x="3574421" y="3384207"/>
            <a:ext cx="1994210" cy="531019"/>
          </a:xfrm>
          <a:prstGeom prst="rect">
            <a:avLst/>
          </a:prstGeom>
          <a:noFill/>
          <a:ln>
            <a:noFill/>
          </a:ln>
        </p:spPr>
        <p:txBody>
          <a:bodyPr spcFirstLastPara="1" wrap="square" lIns="68575" tIns="34275" rIns="68575" bIns="34275" anchor="t" anchorCtr="0">
            <a:noAutofit/>
          </a:bodyPr>
          <a:lstStyle>
            <a:lvl1pPr marL="457200" lvl="0" indent="-228600" algn="ctr">
              <a:lnSpc>
                <a:spcPct val="100000"/>
              </a:lnSpc>
              <a:spcBef>
                <a:spcPts val="800"/>
              </a:spcBef>
              <a:spcAft>
                <a:spcPts val="0"/>
              </a:spcAft>
              <a:buClr>
                <a:srgbClr val="333333"/>
              </a:buClr>
              <a:buSzPts val="1500"/>
              <a:buNone/>
              <a:defRPr sz="1500"/>
            </a:lvl1pPr>
            <a:lvl2pPr marL="914400" lvl="1" indent="-228600" algn="ctr">
              <a:lnSpc>
                <a:spcPct val="90000"/>
              </a:lnSpc>
              <a:spcBef>
                <a:spcPts val="400"/>
              </a:spcBef>
              <a:spcAft>
                <a:spcPts val="0"/>
              </a:spcAft>
              <a:buClr>
                <a:srgbClr val="333333"/>
              </a:buClr>
              <a:buSzPts val="1500"/>
              <a:buNone/>
              <a:defRPr sz="1500"/>
            </a:lvl2pPr>
            <a:lvl3pPr marL="1371600" lvl="2" indent="-228600" algn="ctr">
              <a:lnSpc>
                <a:spcPct val="90000"/>
              </a:lnSpc>
              <a:spcBef>
                <a:spcPts val="400"/>
              </a:spcBef>
              <a:spcAft>
                <a:spcPts val="0"/>
              </a:spcAft>
              <a:buClr>
                <a:srgbClr val="333333"/>
              </a:buClr>
              <a:buSzPts val="1500"/>
              <a:buNone/>
              <a:defRPr sz="1500"/>
            </a:lvl3pPr>
            <a:lvl4pPr marL="1828800" lvl="3" indent="-228600" algn="ctr">
              <a:lnSpc>
                <a:spcPct val="90000"/>
              </a:lnSpc>
              <a:spcBef>
                <a:spcPts val="400"/>
              </a:spcBef>
              <a:spcAft>
                <a:spcPts val="0"/>
              </a:spcAft>
              <a:buClr>
                <a:srgbClr val="333333"/>
              </a:buClr>
              <a:buSzPts val="1500"/>
              <a:buNone/>
              <a:defRPr sz="1500"/>
            </a:lvl4pPr>
            <a:lvl5pPr marL="2286000" lvl="4" indent="-228600" algn="ctr">
              <a:lnSpc>
                <a:spcPct val="90000"/>
              </a:lnSpc>
              <a:spcBef>
                <a:spcPts val="400"/>
              </a:spcBef>
              <a:spcAft>
                <a:spcPts val="0"/>
              </a:spcAft>
              <a:buClr>
                <a:srgbClr val="333333"/>
              </a:buClr>
              <a:buSzPts val="1500"/>
              <a:buNone/>
              <a:defRPr sz="1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660" name="Google Shape;8660;g7c97891937_2_390"/>
          <p:cNvSpPr txBox="1">
            <a:spLocks noGrp="1"/>
          </p:cNvSpPr>
          <p:nvPr>
            <p:ph type="body" idx="3"/>
          </p:nvPr>
        </p:nvSpPr>
        <p:spPr>
          <a:xfrm>
            <a:off x="6214447" y="3387540"/>
            <a:ext cx="1994210" cy="531019"/>
          </a:xfrm>
          <a:prstGeom prst="rect">
            <a:avLst/>
          </a:prstGeom>
          <a:noFill/>
          <a:ln>
            <a:noFill/>
          </a:ln>
        </p:spPr>
        <p:txBody>
          <a:bodyPr spcFirstLastPara="1" wrap="square" lIns="68575" tIns="34275" rIns="68575" bIns="34275" anchor="t" anchorCtr="0">
            <a:noAutofit/>
          </a:bodyPr>
          <a:lstStyle>
            <a:lvl1pPr marL="457200" lvl="0" indent="-228600" algn="ctr">
              <a:lnSpc>
                <a:spcPct val="100000"/>
              </a:lnSpc>
              <a:spcBef>
                <a:spcPts val="800"/>
              </a:spcBef>
              <a:spcAft>
                <a:spcPts val="0"/>
              </a:spcAft>
              <a:buClr>
                <a:srgbClr val="333333"/>
              </a:buClr>
              <a:buSzPts val="1500"/>
              <a:buNone/>
              <a:defRPr sz="1500"/>
            </a:lvl1pPr>
            <a:lvl2pPr marL="914400" lvl="1" indent="-228600" algn="ctr">
              <a:lnSpc>
                <a:spcPct val="90000"/>
              </a:lnSpc>
              <a:spcBef>
                <a:spcPts val="400"/>
              </a:spcBef>
              <a:spcAft>
                <a:spcPts val="0"/>
              </a:spcAft>
              <a:buClr>
                <a:srgbClr val="333333"/>
              </a:buClr>
              <a:buSzPts val="1500"/>
              <a:buNone/>
              <a:defRPr sz="1500"/>
            </a:lvl2pPr>
            <a:lvl3pPr marL="1371600" lvl="2" indent="-228600" algn="ctr">
              <a:lnSpc>
                <a:spcPct val="90000"/>
              </a:lnSpc>
              <a:spcBef>
                <a:spcPts val="400"/>
              </a:spcBef>
              <a:spcAft>
                <a:spcPts val="0"/>
              </a:spcAft>
              <a:buClr>
                <a:srgbClr val="333333"/>
              </a:buClr>
              <a:buSzPts val="1500"/>
              <a:buNone/>
              <a:defRPr sz="1500"/>
            </a:lvl3pPr>
            <a:lvl4pPr marL="1828800" lvl="3" indent="-228600" algn="ctr">
              <a:lnSpc>
                <a:spcPct val="90000"/>
              </a:lnSpc>
              <a:spcBef>
                <a:spcPts val="400"/>
              </a:spcBef>
              <a:spcAft>
                <a:spcPts val="0"/>
              </a:spcAft>
              <a:buClr>
                <a:srgbClr val="333333"/>
              </a:buClr>
              <a:buSzPts val="1500"/>
              <a:buNone/>
              <a:defRPr sz="1500"/>
            </a:lvl4pPr>
            <a:lvl5pPr marL="2286000" lvl="4" indent="-228600" algn="ctr">
              <a:lnSpc>
                <a:spcPct val="90000"/>
              </a:lnSpc>
              <a:spcBef>
                <a:spcPts val="400"/>
              </a:spcBef>
              <a:spcAft>
                <a:spcPts val="0"/>
              </a:spcAft>
              <a:buClr>
                <a:srgbClr val="333333"/>
              </a:buClr>
              <a:buSzPts val="1500"/>
              <a:buNone/>
              <a:defRPr sz="1500"/>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661" name="Google Shape;8661;g7c97891937_2_390"/>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662" name="Google Shape;8662;g7c97891937_2_390"/>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663" name="Google Shape;8663;g7c97891937_2_390"/>
          <p:cNvSpPr txBox="1">
            <a:spLocks noGrp="1"/>
          </p:cNvSpPr>
          <p:nvPr>
            <p:ph type="title"/>
          </p:nvPr>
        </p:nvSpPr>
        <p:spPr>
          <a:xfrm>
            <a:off x="589684" y="156945"/>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8664" name="Google Shape;8664;g7c97891937_2_390"/>
          <p:cNvGrpSpPr/>
          <p:nvPr/>
        </p:nvGrpSpPr>
        <p:grpSpPr>
          <a:xfrm>
            <a:off x="-1" y="901"/>
            <a:ext cx="9144000" cy="5142599"/>
            <a:chOff x="-1" y="1201"/>
            <a:chExt cx="12192001" cy="6856799"/>
          </a:xfrm>
        </p:grpSpPr>
        <p:pic>
          <p:nvPicPr>
            <p:cNvPr id="8665" name="Google Shape;8665;g7c97891937_2_390"/>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8666" name="Google Shape;8666;g7c97891937_2_390"/>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8667" name="Google Shape;8667;g7c97891937_2_390"/>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lank Blue 1">
  <p:cSld name="BLANK_1">
    <p:spTree>
      <p:nvGrpSpPr>
        <p:cNvPr id="1" name="Shape 8668"/>
        <p:cNvGrpSpPr/>
        <p:nvPr/>
      </p:nvGrpSpPr>
      <p:grpSpPr>
        <a:xfrm>
          <a:off x="0" y="0"/>
          <a:ext cx="0" cy="0"/>
          <a:chOff x="0" y="0"/>
          <a:chExt cx="0" cy="0"/>
        </a:xfrm>
      </p:grpSpPr>
      <p:sp>
        <p:nvSpPr>
          <p:cNvPr id="8669" name="Google Shape;8669;g7c97891937_2_406"/>
          <p:cNvSpPr/>
          <p:nvPr/>
        </p:nvSpPr>
        <p:spPr>
          <a:xfrm>
            <a:off x="532219" y="0"/>
            <a:ext cx="8611875" cy="236700"/>
          </a:xfrm>
          <a:prstGeom prst="rect">
            <a:avLst/>
          </a:prstGeom>
          <a:solidFill>
            <a:srgbClr val="EFEFEF"/>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8670" name="Google Shape;8670;g7c97891937_2_406"/>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671" name="Google Shape;8671;g7c97891937_2_406"/>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8672" name="Google Shape;8672;g7c97891937_2_406"/>
          <p:cNvPicPr preferRelativeResize="0"/>
          <p:nvPr/>
        </p:nvPicPr>
        <p:blipFill rotWithShape="1">
          <a:blip r:embed="rId2">
            <a:alphaModFix/>
          </a:blip>
          <a:srcRect r="27640"/>
          <a:stretch/>
        </p:blipFill>
        <p:spPr>
          <a:xfrm>
            <a:off x="6828180" y="4754724"/>
            <a:ext cx="2315821" cy="388776"/>
          </a:xfrm>
          <a:prstGeom prst="rect">
            <a:avLst/>
          </a:prstGeom>
          <a:noFill/>
          <a:ln>
            <a:noFill/>
          </a:ln>
        </p:spPr>
      </p:pic>
      <p:pic>
        <p:nvPicPr>
          <p:cNvPr id="8673" name="Google Shape;8673;g7c97891937_2_406"/>
          <p:cNvPicPr preferRelativeResize="0"/>
          <p:nvPr/>
        </p:nvPicPr>
        <p:blipFill rotWithShape="1">
          <a:blip r:embed="rId3">
            <a:alphaModFix/>
          </a:blip>
          <a:srcRect/>
          <a:stretch/>
        </p:blipFill>
        <p:spPr>
          <a:xfrm>
            <a:off x="8265946" y="4850818"/>
            <a:ext cx="676349" cy="176773"/>
          </a:xfrm>
          <a:prstGeom prst="rect">
            <a:avLst/>
          </a:prstGeom>
          <a:noFill/>
          <a:ln>
            <a:noFill/>
          </a:ln>
        </p:spPr>
      </p:pic>
      <p:pic>
        <p:nvPicPr>
          <p:cNvPr id="8674" name="Google Shape;8674;g7c97891937_2_406"/>
          <p:cNvPicPr preferRelativeResize="0"/>
          <p:nvPr/>
        </p:nvPicPr>
        <p:blipFill rotWithShape="1">
          <a:blip r:embed="rId4">
            <a:alphaModFix/>
          </a:blip>
          <a:srcRect l="59902"/>
          <a:stretch/>
        </p:blipFill>
        <p:spPr>
          <a:xfrm>
            <a:off x="-1" y="901"/>
            <a:ext cx="695327" cy="236697"/>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Dark Bar">
  <p:cSld name="Title Dark Bar">
    <p:spTree>
      <p:nvGrpSpPr>
        <p:cNvPr id="1" name="Shape 8675"/>
        <p:cNvGrpSpPr/>
        <p:nvPr/>
      </p:nvGrpSpPr>
      <p:grpSpPr>
        <a:xfrm>
          <a:off x="0" y="0"/>
          <a:ext cx="0" cy="0"/>
          <a:chOff x="0" y="0"/>
          <a:chExt cx="0" cy="0"/>
        </a:xfrm>
      </p:grpSpPr>
      <p:sp>
        <p:nvSpPr>
          <p:cNvPr id="8676" name="Google Shape;8676;g7c97891937_2_413"/>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677" name="Google Shape;8677;g7c97891937_2_413"/>
          <p:cNvSpPr/>
          <p:nvPr/>
        </p:nvSpPr>
        <p:spPr>
          <a:xfrm>
            <a:off x="0" y="1707204"/>
            <a:ext cx="9144000" cy="2320047"/>
          </a:xfrm>
          <a:prstGeom prst="rect">
            <a:avLst/>
          </a:prstGeom>
          <a:solidFill>
            <a:srgbClr val="131313"/>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Verdana"/>
              <a:ea typeface="Verdana"/>
              <a:cs typeface="Verdana"/>
              <a:sym typeface="Verdana"/>
            </a:endParaRPr>
          </a:p>
        </p:txBody>
      </p:sp>
      <p:sp>
        <p:nvSpPr>
          <p:cNvPr id="8678" name="Google Shape;8678;g7c97891937_2_413"/>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679" name="Google Shape;8679;g7c97891937_2_413"/>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680" name="Google Shape;8680;g7c97891937_2_413"/>
          <p:cNvSpPr txBox="1">
            <a:spLocks noGrp="1"/>
          </p:cNvSpPr>
          <p:nvPr>
            <p:ph type="title"/>
          </p:nvPr>
        </p:nvSpPr>
        <p:spPr>
          <a:xfrm>
            <a:off x="589684" y="156945"/>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8681" name="Google Shape;8681;g7c97891937_2_413"/>
          <p:cNvGrpSpPr/>
          <p:nvPr/>
        </p:nvGrpSpPr>
        <p:grpSpPr>
          <a:xfrm>
            <a:off x="-1" y="901"/>
            <a:ext cx="9144000" cy="5142599"/>
            <a:chOff x="-1" y="1201"/>
            <a:chExt cx="12192001" cy="6856799"/>
          </a:xfrm>
        </p:grpSpPr>
        <p:pic>
          <p:nvPicPr>
            <p:cNvPr id="8682" name="Google Shape;8682;g7c97891937_2_413"/>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8683" name="Google Shape;8683;g7c97891937_2_413"/>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8684" name="Google Shape;8684;g7c97891937_2_413"/>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Blank Title">
  <p:cSld name="Blank Title">
    <p:spTree>
      <p:nvGrpSpPr>
        <p:cNvPr id="1" name="Shape 8685"/>
        <p:cNvGrpSpPr/>
        <p:nvPr/>
      </p:nvGrpSpPr>
      <p:grpSpPr>
        <a:xfrm>
          <a:off x="0" y="0"/>
          <a:ext cx="0" cy="0"/>
          <a:chOff x="0" y="0"/>
          <a:chExt cx="0" cy="0"/>
        </a:xfrm>
      </p:grpSpPr>
      <p:sp>
        <p:nvSpPr>
          <p:cNvPr id="8686" name="Google Shape;8686;g7c97891937_2_423"/>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687" name="Google Shape;8687;g7c97891937_2_423"/>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688" name="Google Shape;8688;g7c97891937_2_423"/>
          <p:cNvSpPr txBox="1">
            <a:spLocks noGrp="1"/>
          </p:cNvSpPr>
          <p:nvPr>
            <p:ph type="title"/>
          </p:nvPr>
        </p:nvSpPr>
        <p:spPr>
          <a:xfrm>
            <a:off x="589684" y="156945"/>
            <a:ext cx="7886700" cy="994172"/>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Clr>
                <a:srgbClr val="333333"/>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hank You">
  <p:cSld name="Thank You">
    <p:spTree>
      <p:nvGrpSpPr>
        <p:cNvPr id="1" name="Shape 8689"/>
        <p:cNvGrpSpPr/>
        <p:nvPr/>
      </p:nvGrpSpPr>
      <p:grpSpPr>
        <a:xfrm>
          <a:off x="0" y="0"/>
          <a:ext cx="0" cy="0"/>
          <a:chOff x="0" y="0"/>
          <a:chExt cx="0" cy="0"/>
        </a:xfrm>
      </p:grpSpPr>
      <p:sp>
        <p:nvSpPr>
          <p:cNvPr id="8690" name="Google Shape;8690;g7c97891937_2_427"/>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691" name="Google Shape;8691;g7c97891937_2_427"/>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8692" name="Google Shape;8692;g7c97891937_2_427"/>
          <p:cNvPicPr preferRelativeResize="0"/>
          <p:nvPr/>
        </p:nvPicPr>
        <p:blipFill rotWithShape="1">
          <a:blip r:embed="rId2">
            <a:alphaModFix/>
          </a:blip>
          <a:srcRect l="1550" t="3029" r="1354" b="2565"/>
          <a:stretch/>
        </p:blipFill>
        <p:spPr>
          <a:xfrm>
            <a:off x="0" y="-1"/>
            <a:ext cx="9144000" cy="5143501"/>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Secondary Title" type="title">
  <p:cSld name="TITLE">
    <p:spTree>
      <p:nvGrpSpPr>
        <p:cNvPr id="1" name="Shape 8693"/>
        <p:cNvGrpSpPr/>
        <p:nvPr/>
      </p:nvGrpSpPr>
      <p:grpSpPr>
        <a:xfrm>
          <a:off x="0" y="0"/>
          <a:ext cx="0" cy="0"/>
          <a:chOff x="0" y="0"/>
          <a:chExt cx="0" cy="0"/>
        </a:xfrm>
      </p:grpSpPr>
      <p:sp>
        <p:nvSpPr>
          <p:cNvPr id="8694" name="Google Shape;8694;g7c97891937_2_431"/>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rgbClr val="333333"/>
              </a:buClr>
              <a:buSzPts val="4500"/>
              <a:buFont typeface="Verdana"/>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695" name="Google Shape;8695;g7c97891937_2_431"/>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rgbClr val="333333"/>
              </a:buClr>
              <a:buSzPts val="1800"/>
              <a:buNone/>
              <a:defRPr sz="1800"/>
            </a:lvl1pPr>
            <a:lvl2pPr lvl="1" algn="ctr">
              <a:lnSpc>
                <a:spcPct val="90000"/>
              </a:lnSpc>
              <a:spcBef>
                <a:spcPts val="400"/>
              </a:spcBef>
              <a:spcAft>
                <a:spcPts val="0"/>
              </a:spcAft>
              <a:buClr>
                <a:srgbClr val="333333"/>
              </a:buClr>
              <a:buSzPts val="1500"/>
              <a:buNone/>
              <a:defRPr sz="1500"/>
            </a:lvl2pPr>
            <a:lvl3pPr lvl="2" algn="ctr">
              <a:lnSpc>
                <a:spcPct val="90000"/>
              </a:lnSpc>
              <a:spcBef>
                <a:spcPts val="400"/>
              </a:spcBef>
              <a:spcAft>
                <a:spcPts val="0"/>
              </a:spcAft>
              <a:buClr>
                <a:srgbClr val="333333"/>
              </a:buClr>
              <a:buSzPts val="1400"/>
              <a:buNone/>
              <a:defRPr sz="1400"/>
            </a:lvl3pPr>
            <a:lvl4pPr lvl="3" algn="ctr">
              <a:lnSpc>
                <a:spcPct val="90000"/>
              </a:lnSpc>
              <a:spcBef>
                <a:spcPts val="400"/>
              </a:spcBef>
              <a:spcAft>
                <a:spcPts val="0"/>
              </a:spcAft>
              <a:buClr>
                <a:srgbClr val="333333"/>
              </a:buClr>
              <a:buSzPts val="1200"/>
              <a:buNone/>
              <a:defRPr sz="1200"/>
            </a:lvl4pPr>
            <a:lvl5pPr lvl="4" algn="ctr">
              <a:lnSpc>
                <a:spcPct val="90000"/>
              </a:lnSpc>
              <a:spcBef>
                <a:spcPts val="400"/>
              </a:spcBef>
              <a:spcAft>
                <a:spcPts val="0"/>
              </a:spcAft>
              <a:buClr>
                <a:srgbClr val="333333"/>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8696" name="Google Shape;8696;g7c97891937_2_431"/>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
        <p:nvSpPr>
          <p:cNvPr id="8697" name="Google Shape;8697;g7c97891937_2_431"/>
          <p:cNvSpPr txBox="1"/>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D8D8D"/>
                </a:solidFill>
                <a:latin typeface="Verdana"/>
                <a:ea typeface="Verdana"/>
                <a:cs typeface="Verdana"/>
                <a:sym typeface="Verdana"/>
              </a:rPr>
              <a:t>‹#›</a:t>
            </a:fld>
            <a:endParaRPr sz="900" b="0" i="0" u="none" strike="noStrike" cap="none">
              <a:solidFill>
                <a:srgbClr val="8D8D8D"/>
              </a:solidFill>
              <a:latin typeface="Verdana"/>
              <a:ea typeface="Verdana"/>
              <a:cs typeface="Verdana"/>
              <a:sym typeface="Verdana"/>
            </a:endParaRPr>
          </a:p>
        </p:txBody>
      </p:sp>
      <p:sp>
        <p:nvSpPr>
          <p:cNvPr id="8698" name="Google Shape;8698;g7c97891937_2_431"/>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500">
                <a:solidFill>
                  <a:srgbClr val="8D8D8D"/>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grpSp>
        <p:nvGrpSpPr>
          <p:cNvPr id="8699" name="Google Shape;8699;g7c97891937_2_431"/>
          <p:cNvGrpSpPr/>
          <p:nvPr/>
        </p:nvGrpSpPr>
        <p:grpSpPr>
          <a:xfrm>
            <a:off x="-1" y="901"/>
            <a:ext cx="9144000" cy="5142599"/>
            <a:chOff x="-1" y="1201"/>
            <a:chExt cx="12192001" cy="6856799"/>
          </a:xfrm>
        </p:grpSpPr>
        <p:pic>
          <p:nvPicPr>
            <p:cNvPr id="8700" name="Google Shape;8700;g7c97891937_2_431"/>
            <p:cNvPicPr preferRelativeResize="0"/>
            <p:nvPr/>
          </p:nvPicPr>
          <p:blipFill rotWithShape="1">
            <a:blip r:embed="rId2">
              <a:alphaModFix/>
            </a:blip>
            <a:srcRect r="27640"/>
            <a:stretch/>
          </p:blipFill>
          <p:spPr>
            <a:xfrm>
              <a:off x="9104241" y="6339632"/>
              <a:ext cx="3087759" cy="518368"/>
            </a:xfrm>
            <a:prstGeom prst="rect">
              <a:avLst/>
            </a:prstGeom>
            <a:noFill/>
            <a:ln>
              <a:noFill/>
            </a:ln>
          </p:spPr>
        </p:pic>
        <p:pic>
          <p:nvPicPr>
            <p:cNvPr id="8701" name="Google Shape;8701;g7c97891937_2_431"/>
            <p:cNvPicPr preferRelativeResize="0"/>
            <p:nvPr/>
          </p:nvPicPr>
          <p:blipFill rotWithShape="1">
            <a:blip r:embed="rId3">
              <a:alphaModFix/>
            </a:blip>
            <a:srcRect/>
            <a:stretch/>
          </p:blipFill>
          <p:spPr>
            <a:xfrm>
              <a:off x="11021261" y="6467757"/>
              <a:ext cx="901797" cy="235697"/>
            </a:xfrm>
            <a:prstGeom prst="rect">
              <a:avLst/>
            </a:prstGeom>
            <a:noFill/>
            <a:ln>
              <a:noFill/>
            </a:ln>
          </p:spPr>
        </p:pic>
        <p:pic>
          <p:nvPicPr>
            <p:cNvPr id="8702" name="Google Shape;8702;g7c97891937_2_431"/>
            <p:cNvPicPr preferRelativeResize="0"/>
            <p:nvPr/>
          </p:nvPicPr>
          <p:blipFill rotWithShape="1">
            <a:blip r:embed="rId4">
              <a:alphaModFix/>
            </a:blip>
            <a:srcRect l="59902"/>
            <a:stretch/>
          </p:blipFill>
          <p:spPr>
            <a:xfrm>
              <a:off x="-1" y="1201"/>
              <a:ext cx="927101" cy="315596"/>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theme" Target="../theme/theme2.xml"/><Relationship Id="rId8"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theme" Target="../theme/theme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rgbClr val="333333"/>
              </a:buClr>
              <a:buSzPts val="3000"/>
              <a:buFont typeface="Verdana"/>
              <a:buNone/>
              <a:defRPr sz="3000" b="0" i="0" u="none" strike="noStrike" cap="none">
                <a:solidFill>
                  <a:srgbClr val="333333"/>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30"/>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75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375"/>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375"/>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375"/>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375"/>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 name="Google Shape;8;p30"/>
          <p:cNvSpPr txBox="1">
            <a:spLocks noGrp="1"/>
          </p:cNvSpPr>
          <p:nvPr>
            <p:ph type="ftr" idx="11"/>
          </p:nvPr>
        </p:nvSpPr>
        <p:spPr>
          <a:xfrm>
            <a:off x="0" y="4859699"/>
            <a:ext cx="1909330" cy="273844"/>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400"/>
              <a:buFont typeface="Arial"/>
              <a:buNone/>
              <a:defRPr sz="5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Verdana"/>
                <a:ea typeface="Verdana"/>
                <a:cs typeface="Verdana"/>
                <a:sym typeface="Verdana"/>
              </a:defRPr>
            </a:lvl9pPr>
          </a:lstStyle>
          <a:p>
            <a:endParaRPr/>
          </a:p>
        </p:txBody>
      </p:sp>
      <p:sp>
        <p:nvSpPr>
          <p:cNvPr id="9" name="Google Shape;9;p30"/>
          <p:cNvSpPr txBox="1">
            <a:spLocks noGrp="1"/>
          </p:cNvSpPr>
          <p:nvPr>
            <p:ph type="sldNum" idx="12"/>
          </p:nvPr>
        </p:nvSpPr>
        <p:spPr>
          <a:xfrm>
            <a:off x="6883976" y="4859698"/>
            <a:ext cx="2057400" cy="273844"/>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Lst>
  <p:transition spd="med">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72"/>
        <p:cNvGrpSpPr/>
        <p:nvPr/>
      </p:nvGrpSpPr>
      <p:grpSpPr>
        <a:xfrm>
          <a:off x="0" y="0"/>
          <a:ext cx="0" cy="0"/>
          <a:chOff x="0" y="0"/>
          <a:chExt cx="0" cy="0"/>
        </a:xfrm>
      </p:grpSpPr>
      <p:sp>
        <p:nvSpPr>
          <p:cNvPr id="8273" name="Google Shape;8273;g7c97891937_2_0"/>
          <p:cNvSpPr txBox="1">
            <a:spLocks noGrp="1"/>
          </p:cNvSpPr>
          <p:nvPr>
            <p:ph type="title"/>
          </p:nvPr>
        </p:nvSpPr>
        <p:spPr>
          <a:xfrm>
            <a:off x="628650" y="273844"/>
            <a:ext cx="7886700" cy="994275"/>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4" name="Google Shape;8274;g7c97891937_2_0"/>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10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10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10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10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275" name="Google Shape;8275;g7c97891937_2_0"/>
          <p:cNvSpPr txBox="1">
            <a:spLocks noGrp="1"/>
          </p:cNvSpPr>
          <p:nvPr>
            <p:ph type="ftr" idx="11"/>
          </p:nvPr>
        </p:nvSpPr>
        <p:spPr>
          <a:xfrm>
            <a:off x="207825" y="4859699"/>
            <a:ext cx="1909350" cy="273825"/>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5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9pPr>
          </a:lstStyle>
          <a:p>
            <a:endParaRPr/>
          </a:p>
        </p:txBody>
      </p:sp>
      <p:sp>
        <p:nvSpPr>
          <p:cNvPr id="8276" name="Google Shape;8276;g7c97891937_2_0"/>
          <p:cNvSpPr txBox="1">
            <a:spLocks noGrp="1"/>
          </p:cNvSpPr>
          <p:nvPr>
            <p:ph type="sldNum" idx="12"/>
          </p:nvPr>
        </p:nvSpPr>
        <p:spPr>
          <a:xfrm>
            <a:off x="10385" y="4859697"/>
            <a:ext cx="382050" cy="273825"/>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4225" r:id="rId1"/>
    <p:sldLayoutId id="2147484226" r:id="rId2"/>
    <p:sldLayoutId id="2147484227" r:id="rId3"/>
    <p:sldLayoutId id="2147484228" r:id="rId4"/>
    <p:sldLayoutId id="2147484229" r:id="rId5"/>
    <p:sldLayoutId id="2147484230" r:id="rId6"/>
    <p:sldLayoutId id="2147484231" r:id="rId7"/>
    <p:sldLayoutId id="2147484232" r:id="rId8"/>
    <p:sldLayoutId id="2147484233" r:id="rId9"/>
    <p:sldLayoutId id="2147484234" r:id="rId10"/>
    <p:sldLayoutId id="2147484235" r:id="rId11"/>
    <p:sldLayoutId id="2147484236" r:id="rId12"/>
    <p:sldLayoutId id="2147484237" r:id="rId13"/>
    <p:sldLayoutId id="2147484238" r:id="rId14"/>
    <p:sldLayoutId id="2147484239" r:id="rId15"/>
    <p:sldLayoutId id="2147484240" r:id="rId16"/>
    <p:sldLayoutId id="2147484241" r:id="rId17"/>
    <p:sldLayoutId id="2147484242" r:id="rId18"/>
    <p:sldLayoutId id="2147484243" r:id="rId19"/>
    <p:sldLayoutId id="2147484244" r:id="rId20"/>
    <p:sldLayoutId id="2147484245" r:id="rId21"/>
    <p:sldLayoutId id="2147484246" r:id="rId22"/>
    <p:sldLayoutId id="2147484247" r:id="rId23"/>
    <p:sldLayoutId id="2147484248" r:id="rId24"/>
    <p:sldLayoutId id="2147484249" r:id="rId25"/>
    <p:sldLayoutId id="2147484250" r:id="rId26"/>
    <p:sldLayoutId id="2147484251" r:id="rId27"/>
    <p:sldLayoutId id="2147484252" r:id="rId28"/>
    <p:sldLayoutId id="2147484253" r:id="rId29"/>
    <p:sldLayoutId id="2147484254" r:id="rId30"/>
    <p:sldLayoutId id="2147484255" r:id="rId31"/>
    <p:sldLayoutId id="2147484256" r:id="rId32"/>
    <p:sldLayoutId id="2147484257" r:id="rId33"/>
    <p:sldLayoutId id="2147484258"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40"/>
        <p:cNvGrpSpPr/>
        <p:nvPr/>
      </p:nvGrpSpPr>
      <p:grpSpPr>
        <a:xfrm>
          <a:off x="0" y="0"/>
          <a:ext cx="0" cy="0"/>
          <a:chOff x="0" y="0"/>
          <a:chExt cx="0" cy="0"/>
        </a:xfrm>
      </p:grpSpPr>
      <p:sp>
        <p:nvSpPr>
          <p:cNvPr id="8541" name="Google Shape;8541;g7c97891937_2_27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rgbClr val="333333"/>
              </a:buClr>
              <a:buSzPts val="2900"/>
              <a:buFont typeface="Verdana"/>
              <a:buNone/>
              <a:defRPr sz="2900" b="0" i="0" u="none" strike="noStrike" cap="none">
                <a:solidFill>
                  <a:srgbClr val="333333"/>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8542" name="Google Shape;8542;g7c97891937_2_278"/>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rgbClr val="333333"/>
              </a:buClr>
              <a:buSzPts val="2100"/>
              <a:buFont typeface="Arial"/>
              <a:buChar char="•"/>
              <a:defRPr sz="2100" b="0" i="0" u="none" strike="noStrike" cap="none">
                <a:solidFill>
                  <a:srgbClr val="333333"/>
                </a:solidFill>
                <a:latin typeface="Verdana"/>
                <a:ea typeface="Verdana"/>
                <a:cs typeface="Verdana"/>
                <a:sym typeface="Verdana"/>
              </a:defRPr>
            </a:lvl1pPr>
            <a:lvl2pPr marL="914400" marR="0" lvl="1" indent="-342900" algn="l" rtl="0">
              <a:lnSpc>
                <a:spcPct val="90000"/>
              </a:lnSpc>
              <a:spcBef>
                <a:spcPts val="400"/>
              </a:spcBef>
              <a:spcAft>
                <a:spcPts val="0"/>
              </a:spcAft>
              <a:buClr>
                <a:srgbClr val="333333"/>
              </a:buClr>
              <a:buSzPts val="1800"/>
              <a:buFont typeface="Arial"/>
              <a:buChar char="•"/>
              <a:defRPr sz="1800" b="0" i="0" u="none" strike="noStrike" cap="none">
                <a:solidFill>
                  <a:srgbClr val="333333"/>
                </a:solidFill>
                <a:latin typeface="Verdana"/>
                <a:ea typeface="Verdana"/>
                <a:cs typeface="Verdana"/>
                <a:sym typeface="Verdana"/>
              </a:defRPr>
            </a:lvl2pPr>
            <a:lvl3pPr marL="1371600" marR="0" lvl="2" indent="-323850" algn="l" rtl="0">
              <a:lnSpc>
                <a:spcPct val="90000"/>
              </a:lnSpc>
              <a:spcBef>
                <a:spcPts val="400"/>
              </a:spcBef>
              <a:spcAft>
                <a:spcPts val="0"/>
              </a:spcAft>
              <a:buClr>
                <a:srgbClr val="333333"/>
              </a:buClr>
              <a:buSzPts val="1500"/>
              <a:buFont typeface="Arial"/>
              <a:buChar char="•"/>
              <a:defRPr sz="1500" b="0" i="0" u="none" strike="noStrike" cap="none">
                <a:solidFill>
                  <a:srgbClr val="333333"/>
                </a:solidFill>
                <a:latin typeface="Verdana"/>
                <a:ea typeface="Verdana"/>
                <a:cs typeface="Verdana"/>
                <a:sym typeface="Verdana"/>
              </a:defRPr>
            </a:lvl3pPr>
            <a:lvl4pPr marL="1828800" marR="0" lvl="3"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4pPr>
            <a:lvl5pPr marL="2286000" marR="0" lvl="4" indent="-317500" algn="l" rtl="0">
              <a:lnSpc>
                <a:spcPct val="90000"/>
              </a:lnSpc>
              <a:spcBef>
                <a:spcPts val="400"/>
              </a:spcBef>
              <a:spcAft>
                <a:spcPts val="0"/>
              </a:spcAft>
              <a:buClr>
                <a:srgbClr val="333333"/>
              </a:buClr>
              <a:buSzPts val="1400"/>
              <a:buFont typeface="Arial"/>
              <a:buChar char="•"/>
              <a:defRPr sz="1400" b="0" i="0" u="none" strike="noStrike" cap="none">
                <a:solidFill>
                  <a:srgbClr val="333333"/>
                </a:solidFill>
                <a:latin typeface="Verdana"/>
                <a:ea typeface="Verdana"/>
                <a:cs typeface="Verdana"/>
                <a:sym typeface="Verdana"/>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Verdana"/>
                <a:ea typeface="Verdana"/>
                <a:cs typeface="Verdana"/>
                <a:sym typeface="Verdana"/>
              </a:defRPr>
            </a:lvl9pPr>
          </a:lstStyle>
          <a:p>
            <a:endParaRPr/>
          </a:p>
        </p:txBody>
      </p:sp>
      <p:sp>
        <p:nvSpPr>
          <p:cNvPr id="8543" name="Google Shape;8543;g7c97891937_2_278"/>
          <p:cNvSpPr txBox="1">
            <a:spLocks noGrp="1"/>
          </p:cNvSpPr>
          <p:nvPr>
            <p:ph type="ftr" idx="11"/>
          </p:nvPr>
        </p:nvSpPr>
        <p:spPr>
          <a:xfrm>
            <a:off x="207825" y="4859699"/>
            <a:ext cx="1909330" cy="273844"/>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500" b="0" i="0" u="none" strike="noStrike" cap="none">
                <a:solidFill>
                  <a:srgbClr val="8D8D8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Verdana"/>
                <a:ea typeface="Verdana"/>
                <a:cs typeface="Verdana"/>
                <a:sym typeface="Verdana"/>
              </a:defRPr>
            </a:lvl9pPr>
          </a:lstStyle>
          <a:p>
            <a:endParaRPr/>
          </a:p>
        </p:txBody>
      </p:sp>
      <p:sp>
        <p:nvSpPr>
          <p:cNvPr id="8544" name="Google Shape;8544;g7c97891937_2_278"/>
          <p:cNvSpPr txBox="1">
            <a:spLocks noGrp="1"/>
          </p:cNvSpPr>
          <p:nvPr>
            <p:ph type="sldNum" idx="12"/>
          </p:nvPr>
        </p:nvSpPr>
        <p:spPr>
          <a:xfrm>
            <a:off x="10385" y="4859697"/>
            <a:ext cx="381991" cy="273844"/>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D8D8D"/>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4260" r:id="rId1"/>
    <p:sldLayoutId id="2147484261" r:id="rId2"/>
    <p:sldLayoutId id="2147484262" r:id="rId3"/>
    <p:sldLayoutId id="2147484263" r:id="rId4"/>
    <p:sldLayoutId id="2147484264" r:id="rId5"/>
    <p:sldLayoutId id="2147484265" r:id="rId6"/>
    <p:sldLayoutId id="2147484266" r:id="rId7"/>
    <p:sldLayoutId id="2147484267" r:id="rId8"/>
    <p:sldLayoutId id="2147484268" r:id="rId9"/>
    <p:sldLayoutId id="2147484269" r:id="rId10"/>
    <p:sldLayoutId id="2147484271" r:id="rId11"/>
    <p:sldLayoutId id="2147484272" r:id="rId12"/>
    <p:sldLayoutId id="2147484273" r:id="rId13"/>
    <p:sldLayoutId id="2147484274" r:id="rId14"/>
    <p:sldLayoutId id="2147484275" r:id="rId15"/>
    <p:sldLayoutId id="2147484276" r:id="rId16"/>
    <p:sldLayoutId id="2147484277" r:id="rId17"/>
    <p:sldLayoutId id="2147484278" r:id="rId18"/>
    <p:sldLayoutId id="2147484279" r:id="rId19"/>
    <p:sldLayoutId id="2147484280" r:id="rId20"/>
    <p:sldLayoutId id="2147484281" r:id="rId21"/>
    <p:sldLayoutId id="2147484282" r:id="rId22"/>
    <p:sldLayoutId id="2147484283" r:id="rId23"/>
    <p:sldLayoutId id="2147484284" r:id="rId24"/>
    <p:sldLayoutId id="2147484285" r:id="rId25"/>
    <p:sldLayoutId id="2147484286" r:id="rId26"/>
    <p:sldLayoutId id="2147484287" r:id="rId27"/>
    <p:sldLayoutId id="2147484288"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77.png"/><Relationship Id="rId3" Type="http://schemas.openxmlformats.org/officeDocument/2006/relationships/image" Target="../media/image68.jpg"/><Relationship Id="rId7" Type="http://schemas.openxmlformats.org/officeDocument/2006/relationships/image" Target="../media/image72.png"/><Relationship Id="rId12"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84.xml"/><Relationship Id="rId6" Type="http://schemas.openxmlformats.org/officeDocument/2006/relationships/image" Target="../media/image71.png"/><Relationship Id="rId11" Type="http://schemas.openxmlformats.org/officeDocument/2006/relationships/image" Target="../media/image75.png"/><Relationship Id="rId5" Type="http://schemas.openxmlformats.org/officeDocument/2006/relationships/image" Target="../media/image70.pn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69.jpg"/><Relationship Id="rId9" Type="http://schemas.openxmlformats.org/officeDocument/2006/relationships/image" Target="../media/image73.png"/><Relationship Id="rId14" Type="http://schemas.openxmlformats.org/officeDocument/2006/relationships/image" Target="../media/image78.jpg"/></Relationships>
</file>

<file path=ppt/slides/_rels/slide1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80.png"/><Relationship Id="rId7" Type="http://schemas.openxmlformats.org/officeDocument/2006/relationships/image" Target="../media/image49.png"/><Relationship Id="rId12"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84.xml"/><Relationship Id="rId6" Type="http://schemas.openxmlformats.org/officeDocument/2006/relationships/image" Target="../media/image39.png"/><Relationship Id="rId11" Type="http://schemas.openxmlformats.org/officeDocument/2006/relationships/image" Target="../media/image82.png"/><Relationship Id="rId5" Type="http://schemas.openxmlformats.org/officeDocument/2006/relationships/image" Target="../media/image4.png"/><Relationship Id="rId10" Type="http://schemas.openxmlformats.org/officeDocument/2006/relationships/image" Target="../media/image81.png"/><Relationship Id="rId4" Type="http://schemas.openxmlformats.org/officeDocument/2006/relationships/image" Target="../media/image38.png"/><Relationship Id="rId9" Type="http://schemas.openxmlformats.org/officeDocument/2006/relationships/image" Target="../media/image75.png"/></Relationships>
</file>

<file path=ppt/slides/_rels/slide1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38.png"/><Relationship Id="rId7"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84.xml"/><Relationship Id="rId6" Type="http://schemas.openxmlformats.org/officeDocument/2006/relationships/image" Target="../media/image84.png"/><Relationship Id="rId5" Type="http://schemas.openxmlformats.org/officeDocument/2006/relationships/image" Target="../media/image39.png"/><Relationship Id="rId10" Type="http://schemas.openxmlformats.org/officeDocument/2006/relationships/image" Target="../media/image88.png"/><Relationship Id="rId4" Type="http://schemas.openxmlformats.org/officeDocument/2006/relationships/image" Target="../media/image4.png"/><Relationship Id="rId9" Type="http://schemas.openxmlformats.org/officeDocument/2006/relationships/image" Target="../media/image8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5.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17" Type="http://schemas.openxmlformats.org/officeDocument/2006/relationships/image" Target="../media/image103.png"/><Relationship Id="rId2" Type="http://schemas.openxmlformats.org/officeDocument/2006/relationships/notesSlide" Target="../notesSlides/notesSlide11.xml"/><Relationship Id="rId16" Type="http://schemas.openxmlformats.org/officeDocument/2006/relationships/image" Target="../media/image102.png"/><Relationship Id="rId1" Type="http://schemas.openxmlformats.org/officeDocument/2006/relationships/slideLayout" Target="../slideLayouts/slideLayout95.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3.xml"/></Relationships>
</file>

<file path=ppt/slides/_rels/slide1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83.xml"/></Relationships>
</file>

<file path=ppt/slides/_rels/slide1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83.xml"/></Relationships>
</file>

<file path=ppt/slides/_rels/slide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82.xml"/></Relationships>
</file>

<file path=ppt/slides/_rels/slide2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xml"/><Relationship Id="rId1" Type="http://schemas.openxmlformats.org/officeDocument/2006/relationships/slideLayout" Target="../slideLayouts/slideLayout83.xml"/><Relationship Id="rId5" Type="http://schemas.openxmlformats.org/officeDocument/2006/relationships/image" Target="../media/image110.png"/><Relationship Id="rId4" Type="http://schemas.openxmlformats.org/officeDocument/2006/relationships/image" Target="../media/image109.png"/></Relationships>
</file>

<file path=ppt/slides/_rels/slide2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2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83.xml"/></Relationships>
</file>

<file path=ppt/slides/_rels/slide2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83.xml"/></Relationships>
</file>

<file path=ppt/slides/_rels/slide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83.xml"/></Relationships>
</file>

<file path=ppt/slides/_rels/slide2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83.xml"/></Relationships>
</file>

<file path=ppt/slides/_rels/slide2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3.xml"/></Relationships>
</file>

<file path=ppt/slides/_rels/slide2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3.xml"/></Relationships>
</file>

<file path=ppt/slides/_rels/slide2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support.tibco.com/s/article/Mashery-Roles" TargetMode="External"/><Relationship Id="rId1" Type="http://schemas.openxmlformats.org/officeDocument/2006/relationships/slideLayout" Target="../slideLayouts/slideLayout83.xml"/></Relationships>
</file>

<file path=ppt/slides/_rels/slide3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3.xml"/></Relationships>
</file>

<file path=ppt/slides/_rels/slide3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3.xml"/></Relationships>
</file>

<file path=ppt/slides/_rels/slide33.xml.rels><?xml version="1.0" encoding="UTF-8" standalone="yes"?>
<Relationships xmlns="http://schemas.openxmlformats.org/package/2006/relationships"><Relationship Id="rId3" Type="http://schemas.openxmlformats.org/officeDocument/2006/relationships/image" Target="../media/image120.tiff"/><Relationship Id="rId2" Type="http://schemas.openxmlformats.org/officeDocument/2006/relationships/image" Target="../media/image119.png"/><Relationship Id="rId1" Type="http://schemas.openxmlformats.org/officeDocument/2006/relationships/slideLayout" Target="../slideLayouts/slideLayout83.xml"/></Relationships>
</file>

<file path=ppt/slides/_rels/slide34.xml.rels><?xml version="1.0" encoding="UTF-8" standalone="yes"?>
<Relationships xmlns="http://schemas.openxmlformats.org/package/2006/relationships"><Relationship Id="rId3" Type="http://schemas.openxmlformats.org/officeDocument/2006/relationships/image" Target="../media/image120.tiff"/><Relationship Id="rId2" Type="http://schemas.openxmlformats.org/officeDocument/2006/relationships/image" Target="../media/image121.png"/><Relationship Id="rId1" Type="http://schemas.openxmlformats.org/officeDocument/2006/relationships/slideLayout" Target="../slideLayouts/slideLayout83.xml"/></Relationships>
</file>

<file path=ppt/slides/_rels/slide35.xml.rels><?xml version="1.0" encoding="UTF-8" standalone="yes"?>
<Relationships xmlns="http://schemas.openxmlformats.org/package/2006/relationships"><Relationship Id="rId3" Type="http://schemas.openxmlformats.org/officeDocument/2006/relationships/image" Target="../media/image120.tiff"/><Relationship Id="rId2" Type="http://schemas.openxmlformats.org/officeDocument/2006/relationships/image" Target="../media/image122.png"/><Relationship Id="rId1" Type="http://schemas.openxmlformats.org/officeDocument/2006/relationships/slideLayout" Target="../slideLayouts/slideLayout83.xml"/></Relationships>
</file>

<file path=ppt/slides/_rels/slide36.xml.rels><?xml version="1.0" encoding="UTF-8" standalone="yes"?>
<Relationships xmlns="http://schemas.openxmlformats.org/package/2006/relationships"><Relationship Id="rId3" Type="http://schemas.openxmlformats.org/officeDocument/2006/relationships/hyperlink" Target="https://postman-echo.com/get" TargetMode="External"/><Relationship Id="rId2" Type="http://schemas.openxmlformats.org/officeDocument/2006/relationships/hyperlink" Target="https://emeapresalesnorth.api.mashery.com/v1/get" TargetMode="External"/><Relationship Id="rId1" Type="http://schemas.openxmlformats.org/officeDocument/2006/relationships/slideLayout" Target="../slideLayouts/slideLayout83.xml"/><Relationship Id="rId4" Type="http://schemas.openxmlformats.org/officeDocument/2006/relationships/image" Target="../media/image123.png"/></Relationships>
</file>

<file path=ppt/slides/_rels/slide3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83.xml"/></Relationships>
</file>

<file path=ppt/slides/_rels/slide3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83.xml"/></Relationships>
</file>

<file path=ppt/slides/_rels/slide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5.png"/><Relationship Id="rId1" Type="http://schemas.openxmlformats.org/officeDocument/2006/relationships/slideLayout" Target="../slideLayouts/slideLayout8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4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83.xml"/></Relationships>
</file>

<file path=ppt/slides/_rels/slide4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83.xml"/></Relationships>
</file>

<file path=ppt/slides/_rels/slide4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5.png"/><Relationship Id="rId1" Type="http://schemas.openxmlformats.org/officeDocument/2006/relationships/slideLayout" Target="../slideLayouts/slideLayout83.xml"/></Relationships>
</file>

<file path=ppt/slides/_rels/slide43.xml.rels><?xml version="1.0" encoding="UTF-8" standalone="yes"?>
<Relationships xmlns="http://schemas.openxmlformats.org/package/2006/relationships"><Relationship Id="rId3" Type="http://schemas.openxmlformats.org/officeDocument/2006/relationships/image" Target="../media/image129.tiff"/><Relationship Id="rId2" Type="http://schemas.openxmlformats.org/officeDocument/2006/relationships/image" Target="../media/image125.png"/><Relationship Id="rId1" Type="http://schemas.openxmlformats.org/officeDocument/2006/relationships/slideLayout" Target="../slideLayouts/slideLayout83.xml"/></Relationships>
</file>

<file path=ppt/slides/_rels/slide44.xml.rels><?xml version="1.0" encoding="UTF-8" standalone="yes"?>
<Relationships xmlns="http://schemas.openxmlformats.org/package/2006/relationships"><Relationship Id="rId3" Type="http://schemas.openxmlformats.org/officeDocument/2006/relationships/image" Target="../media/image130.tiff"/><Relationship Id="rId2" Type="http://schemas.openxmlformats.org/officeDocument/2006/relationships/image" Target="../media/image125.png"/><Relationship Id="rId1" Type="http://schemas.openxmlformats.org/officeDocument/2006/relationships/slideLayout" Target="../slideLayouts/slideLayout83.xml"/></Relationships>
</file>

<file path=ppt/slides/_rels/slide45.xml.rels><?xml version="1.0" encoding="UTF-8" standalone="yes"?>
<Relationships xmlns="http://schemas.openxmlformats.org/package/2006/relationships"><Relationship Id="rId3" Type="http://schemas.openxmlformats.org/officeDocument/2006/relationships/image" Target="../media/image131.tiff"/><Relationship Id="rId2" Type="http://schemas.openxmlformats.org/officeDocument/2006/relationships/image" Target="../media/image125.png"/><Relationship Id="rId1" Type="http://schemas.openxmlformats.org/officeDocument/2006/relationships/slideLayout" Target="../slideLayouts/slideLayout83.xml"/></Relationships>
</file>

<file path=ppt/slides/_rels/slide4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hyperlink" Target="https://docs.mashery.com/connectorsguide/index.html" TargetMode="External"/><Relationship Id="rId1" Type="http://schemas.openxmlformats.org/officeDocument/2006/relationships/slideLayout" Target="../slideLayouts/slideLayout83.xml"/></Relationships>
</file>

<file path=ppt/slides/_rels/slide4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83.xml"/></Relationships>
</file>

<file path=ppt/slides/_rels/slide4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83.xml"/></Relationships>
</file>

<file path=ppt/slides/_rels/slide4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83.xml"/></Relationships>
</file>

<file path=ppt/slides/_rels/slide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6.jp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84.xml"/><Relationship Id="rId6" Type="http://schemas.openxmlformats.org/officeDocument/2006/relationships/image" Target="../media/image39.png"/><Relationship Id="rId11" Type="http://schemas.openxmlformats.org/officeDocument/2006/relationships/image" Target="../media/image51.png"/><Relationship Id="rId5" Type="http://schemas.openxmlformats.org/officeDocument/2006/relationships/image" Target="../media/image4.png"/><Relationship Id="rId10" Type="http://schemas.openxmlformats.org/officeDocument/2006/relationships/image" Target="../media/image50.png"/><Relationship Id="rId4" Type="http://schemas.openxmlformats.org/officeDocument/2006/relationships/image" Target="../media/image38.png"/><Relationship Id="rId9" Type="http://schemas.openxmlformats.org/officeDocument/2006/relationships/image" Target="../media/image49.png"/></Relationships>
</file>

<file path=ppt/slides/_rels/slide50.xml.rels><?xml version="1.0" encoding="UTF-8" standalone="yes"?>
<Relationships xmlns="http://schemas.openxmlformats.org/package/2006/relationships"><Relationship Id="rId3" Type="http://schemas.openxmlformats.org/officeDocument/2006/relationships/image" Target="../media/image120.tiff"/><Relationship Id="rId2" Type="http://schemas.openxmlformats.org/officeDocument/2006/relationships/notesSlide" Target="../notesSlides/notesSlide13.xml"/><Relationship Id="rId1" Type="http://schemas.openxmlformats.org/officeDocument/2006/relationships/slideLayout" Target="../slideLayouts/slideLayout83.xml"/></Relationships>
</file>

<file path=ppt/slides/_rels/slide51.xml.rels><?xml version="1.0" encoding="UTF-8" standalone="yes"?>
<Relationships xmlns="http://schemas.openxmlformats.org/package/2006/relationships"><Relationship Id="rId3" Type="http://schemas.openxmlformats.org/officeDocument/2006/relationships/image" Target="../media/image120.tiff"/><Relationship Id="rId2" Type="http://schemas.openxmlformats.org/officeDocument/2006/relationships/image" Target="../media/image133.png"/><Relationship Id="rId1" Type="http://schemas.openxmlformats.org/officeDocument/2006/relationships/slideLayout" Target="../slideLayouts/slideLayout8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5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83.xml"/></Relationships>
</file>

<file path=ppt/slides/_rels/slide5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83.xml"/></Relationships>
</file>

<file path=ppt/slides/_rels/slide5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83.xml"/></Relationships>
</file>

<file path=ppt/slides/_rels/slide5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83.xml"/></Relationships>
</file>

<file path=ppt/slides/_rels/slide5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83.xml"/></Relationships>
</file>

<file path=ppt/slides/_rels/slide6.xml.rels><?xml version="1.0" encoding="UTF-8" standalone="yes"?>
<Relationships xmlns="http://schemas.openxmlformats.org/package/2006/relationships"><Relationship Id="rId3" Type="http://schemas.openxmlformats.org/officeDocument/2006/relationships/image" Target="../media/image54.jpg"/><Relationship Id="rId7"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84.xml"/><Relationship Id="rId6" Type="http://schemas.openxmlformats.org/officeDocument/2006/relationships/image" Target="../media/image39.png"/><Relationship Id="rId5" Type="http://schemas.openxmlformats.org/officeDocument/2006/relationships/image" Target="../media/image4.png"/><Relationship Id="rId4" Type="http://schemas.openxmlformats.org/officeDocument/2006/relationships/image" Target="../media/image38.png"/></Relationships>
</file>

<file path=ppt/slides/_rels/slide6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8.png"/><Relationship Id="rId1" Type="http://schemas.openxmlformats.org/officeDocument/2006/relationships/slideLayout" Target="../slideLayouts/slideLayout83.xml"/></Relationships>
</file>

<file path=ppt/slides/_rels/slide6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8.png"/><Relationship Id="rId1" Type="http://schemas.openxmlformats.org/officeDocument/2006/relationships/slideLayout" Target="../slideLayouts/slideLayout83.xml"/><Relationship Id="rId4" Type="http://schemas.openxmlformats.org/officeDocument/2006/relationships/image" Target="../media/image142.png"/></Relationships>
</file>

<file path=ppt/slides/_rels/slide62.xml.rels><?xml version="1.0" encoding="UTF-8" standalone="yes"?>
<Relationships xmlns="http://schemas.openxmlformats.org/package/2006/relationships"><Relationship Id="rId2" Type="http://schemas.openxmlformats.org/officeDocument/2006/relationships/image" Target="../media/image120.tiff"/><Relationship Id="rId1" Type="http://schemas.openxmlformats.org/officeDocument/2006/relationships/slideLayout" Target="../slideLayouts/slideLayout83.xml"/></Relationships>
</file>

<file path=ppt/slides/_rels/slide6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20.tiff"/><Relationship Id="rId1" Type="http://schemas.openxmlformats.org/officeDocument/2006/relationships/slideLayout" Target="../slideLayouts/slideLayout83.xml"/></Relationships>
</file>

<file path=ppt/slides/_rels/slide6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83.xml"/></Relationships>
</file>

<file path=ppt/slides/_rels/slide6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83.xml"/></Relationships>
</file>

<file path=ppt/slides/_rels/slide6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83.xml"/></Relationships>
</file>

<file path=ppt/slides/_rels/slide6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6.png"/><Relationship Id="rId1" Type="http://schemas.openxmlformats.org/officeDocument/2006/relationships/slideLayout" Target="../slideLayouts/slideLayout83.xml"/></Relationships>
</file>

<file path=ppt/slides/_rels/slide6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6.png"/><Relationship Id="rId1" Type="http://schemas.openxmlformats.org/officeDocument/2006/relationships/slideLayout" Target="../slideLayouts/slideLayout83.xml"/></Relationships>
</file>

<file path=ppt/slides/_rels/slide6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6.png"/><Relationship Id="rId1" Type="http://schemas.openxmlformats.org/officeDocument/2006/relationships/slideLayout" Target="../slideLayouts/slideLayout83.xml"/></Relationships>
</file>

<file path=ppt/slides/_rels/slide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6.jpg"/><Relationship Id="rId7"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84.xml"/><Relationship Id="rId6" Type="http://schemas.openxmlformats.org/officeDocument/2006/relationships/image" Target="../media/image39.png"/><Relationship Id="rId5" Type="http://schemas.openxmlformats.org/officeDocument/2006/relationships/image" Target="../media/image4.png"/><Relationship Id="rId4" Type="http://schemas.openxmlformats.org/officeDocument/2006/relationships/image" Target="../media/image38.png"/></Relationships>
</file>

<file path=ppt/slides/_rels/slide7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4.xml"/><Relationship Id="rId1" Type="http://schemas.openxmlformats.org/officeDocument/2006/relationships/slideLayout" Target="../slideLayouts/slideLayout83.xml"/><Relationship Id="rId4" Type="http://schemas.openxmlformats.org/officeDocument/2006/relationships/image" Target="../media/image151.png"/></Relationships>
</file>

<file path=ppt/slides/_rels/slide7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5.xml"/><Relationship Id="rId1" Type="http://schemas.openxmlformats.org/officeDocument/2006/relationships/slideLayout" Target="../slideLayouts/slideLayout83.xml"/><Relationship Id="rId4" Type="http://schemas.openxmlformats.org/officeDocument/2006/relationships/image" Target="../media/image152.png"/></Relationships>
</file>

<file path=ppt/slides/_rels/slide7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6.xml"/><Relationship Id="rId1" Type="http://schemas.openxmlformats.org/officeDocument/2006/relationships/slideLayout" Target="../slideLayouts/slideLayout83.xml"/></Relationships>
</file>

<file path=ppt/slides/_rels/slide7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20.tiff"/><Relationship Id="rId1" Type="http://schemas.openxmlformats.org/officeDocument/2006/relationships/slideLayout" Target="../slideLayouts/slideLayout83.xml"/></Relationships>
</file>

<file path=ppt/slides/_rels/slide74.xml.rels><?xml version="1.0" encoding="UTF-8" standalone="yes"?>
<Relationships xmlns="http://schemas.openxmlformats.org/package/2006/relationships"><Relationship Id="rId2" Type="http://schemas.openxmlformats.org/officeDocument/2006/relationships/image" Target="../media/image120.tiff"/><Relationship Id="rId1" Type="http://schemas.openxmlformats.org/officeDocument/2006/relationships/slideLayout" Target="../slideLayouts/slideLayout8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7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83.xml"/></Relationships>
</file>

<file path=ppt/slides/_rels/slide7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83.xml"/></Relationships>
</file>

<file path=ppt/slides/_rels/slide7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83.xml"/></Relationships>
</file>

<file path=ppt/slides/_rels/slide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9.jpg"/><Relationship Id="rId7" Type="http://schemas.openxmlformats.org/officeDocument/2006/relationships/image" Target="../media/image60.png"/><Relationship Id="rId12" Type="http://schemas.openxmlformats.org/officeDocument/2006/relationships/image" Target="../media/image65.gif"/><Relationship Id="rId2" Type="http://schemas.openxmlformats.org/officeDocument/2006/relationships/notesSlide" Target="../notesSlides/notesSlide6.xml"/><Relationship Id="rId1" Type="http://schemas.openxmlformats.org/officeDocument/2006/relationships/slideLayout" Target="../slideLayouts/slideLayout84.xml"/><Relationship Id="rId6" Type="http://schemas.openxmlformats.org/officeDocument/2006/relationships/image" Target="../media/image39.png"/><Relationship Id="rId11" Type="http://schemas.openxmlformats.org/officeDocument/2006/relationships/image" Target="../media/image64.png"/><Relationship Id="rId5" Type="http://schemas.openxmlformats.org/officeDocument/2006/relationships/image" Target="../media/image4.png"/><Relationship Id="rId10" Type="http://schemas.openxmlformats.org/officeDocument/2006/relationships/image" Target="../media/image63.png"/><Relationship Id="rId4" Type="http://schemas.openxmlformats.org/officeDocument/2006/relationships/image" Target="../media/image38.png"/><Relationship Id="rId9" Type="http://schemas.openxmlformats.org/officeDocument/2006/relationships/image" Target="../media/image62.png"/></Relationships>
</file>

<file path=ppt/slides/_rels/slide8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83.xml"/></Relationships>
</file>

<file path=ppt/slides/_rels/slide8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83.xml"/></Relationships>
</file>

<file path=ppt/slides/_rels/slide8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83.xml"/></Relationships>
</file>

<file path=ppt/slides/_rels/slide8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83.xml"/></Relationships>
</file>

<file path=ppt/slides/_rels/slide84.xml.rels><?xml version="1.0" encoding="UTF-8" standalone="yes"?>
<Relationships xmlns="http://schemas.openxmlformats.org/package/2006/relationships"><Relationship Id="rId3" Type="http://schemas.openxmlformats.org/officeDocument/2006/relationships/image" Target="../media/image120.tiff"/><Relationship Id="rId2" Type="http://schemas.openxmlformats.org/officeDocument/2006/relationships/notesSlide" Target="../notesSlides/notesSlide17.xml"/><Relationship Id="rId1" Type="http://schemas.openxmlformats.org/officeDocument/2006/relationships/slideLayout" Target="../slideLayouts/slideLayout8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8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8.xml"/><Relationship Id="rId1" Type="http://schemas.openxmlformats.org/officeDocument/2006/relationships/slideLayout" Target="../slideLayouts/slideLayout83.xml"/><Relationship Id="rId4" Type="http://schemas.openxmlformats.org/officeDocument/2006/relationships/image" Target="../media/image162.png"/></Relationships>
</file>

<file path=ppt/slides/_rels/slide87.xml.rels><?xml version="1.0" encoding="UTF-8" standalone="yes"?>
<Relationships xmlns="http://schemas.openxmlformats.org/package/2006/relationships"><Relationship Id="rId3" Type="http://schemas.openxmlformats.org/officeDocument/2006/relationships/image" Target="../media/image120.tiff"/><Relationship Id="rId2" Type="http://schemas.openxmlformats.org/officeDocument/2006/relationships/notesSlide" Target="../notesSlides/notesSlide19.xml"/><Relationship Id="rId1" Type="http://schemas.openxmlformats.org/officeDocument/2006/relationships/slideLayout" Target="../slideLayouts/slideLayout83.xml"/><Relationship Id="rId4" Type="http://schemas.openxmlformats.org/officeDocument/2006/relationships/image" Target="../media/image163.png"/></Relationships>
</file>

<file path=ppt/slides/_rels/slide8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83.xml"/></Relationships>
</file>

<file path=ppt/slides/_rels/slide89.xml.rels><?xml version="1.0" encoding="UTF-8" standalone="yes"?>
<Relationships xmlns="http://schemas.openxmlformats.org/package/2006/relationships"><Relationship Id="rId3" Type="http://schemas.openxmlformats.org/officeDocument/2006/relationships/image" Target="../media/image120.tiff"/><Relationship Id="rId2" Type="http://schemas.openxmlformats.org/officeDocument/2006/relationships/notesSlide" Target="../notesSlides/notesSlide20.xml"/><Relationship Id="rId1" Type="http://schemas.openxmlformats.org/officeDocument/2006/relationships/slideLayout" Target="../slideLayouts/slideLayout83.xml"/></Relationships>
</file>

<file path=ppt/slides/_rels/slide9.xml.rels><?xml version="1.0" encoding="UTF-8" standalone="yes"?>
<Relationships xmlns="http://schemas.openxmlformats.org/package/2006/relationships"><Relationship Id="rId3" Type="http://schemas.openxmlformats.org/officeDocument/2006/relationships/image" Target="../media/image66.jpg"/><Relationship Id="rId7"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84.xml"/><Relationship Id="rId6" Type="http://schemas.openxmlformats.org/officeDocument/2006/relationships/image" Target="../media/image39.png"/><Relationship Id="rId5" Type="http://schemas.openxmlformats.org/officeDocument/2006/relationships/image" Target="../media/image4.png"/><Relationship Id="rId4" Type="http://schemas.openxmlformats.org/officeDocument/2006/relationships/image" Target="../media/image38.png"/></Relationships>
</file>

<file path=ppt/slides/_rels/slide9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83.xml"/><Relationship Id="rId5" Type="http://schemas.openxmlformats.org/officeDocument/2006/relationships/image" Target="../media/image169.png"/><Relationship Id="rId4" Type="http://schemas.openxmlformats.org/officeDocument/2006/relationships/image" Target="../media/image16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9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83.xml"/></Relationships>
</file>

<file path=ppt/slides/_rels/slide9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78"/>
        <p:cNvGrpSpPr/>
        <p:nvPr/>
      </p:nvGrpSpPr>
      <p:grpSpPr>
        <a:xfrm>
          <a:off x="0" y="0"/>
          <a:ext cx="0" cy="0"/>
          <a:chOff x="0" y="0"/>
          <a:chExt cx="0" cy="0"/>
        </a:xfrm>
      </p:grpSpPr>
      <p:sp>
        <p:nvSpPr>
          <p:cNvPr id="9079" name="Google Shape;9079;g7c97891937_2_268"/>
          <p:cNvSpPr txBox="1">
            <a:spLocks noGrp="1"/>
          </p:cNvSpPr>
          <p:nvPr>
            <p:ph type="body" idx="2"/>
          </p:nvPr>
        </p:nvSpPr>
        <p:spPr>
          <a:xfrm>
            <a:off x="1189331" y="4040462"/>
            <a:ext cx="4011300" cy="251325"/>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lt1"/>
              </a:buClr>
              <a:buSzPts val="1100"/>
              <a:buNone/>
            </a:pPr>
            <a:r>
              <a:rPr lang="en-US" sz="1100" i="0" dirty="0" err="1"/>
              <a:t>mmussett@tibco.com</a:t>
            </a:r>
            <a:endParaRPr sz="1100" i="0" dirty="0"/>
          </a:p>
        </p:txBody>
      </p:sp>
      <p:sp>
        <p:nvSpPr>
          <p:cNvPr id="9080" name="Google Shape;9080;g7c97891937_2_268"/>
          <p:cNvSpPr txBox="1">
            <a:spLocks noGrp="1"/>
          </p:cNvSpPr>
          <p:nvPr>
            <p:ph type="title"/>
          </p:nvPr>
        </p:nvSpPr>
        <p:spPr>
          <a:xfrm>
            <a:off x="1189331" y="1952700"/>
            <a:ext cx="5402025" cy="7506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lt1"/>
              </a:buClr>
              <a:buSzPts val="1800"/>
              <a:buFont typeface="verdana"/>
              <a:buNone/>
            </a:pPr>
            <a:r>
              <a:rPr lang="en-GB" b="1" dirty="0" err="1"/>
              <a:t>Mashery</a:t>
            </a:r>
            <a:r>
              <a:rPr lang="en-GB" b="1"/>
              <a:t> Workshop</a:t>
            </a:r>
            <a:endParaRPr b="1" dirty="0"/>
          </a:p>
          <a:p>
            <a:pPr marL="0" lvl="0" indent="0" algn="l" rtl="0">
              <a:lnSpc>
                <a:spcPct val="100000"/>
              </a:lnSpc>
              <a:spcBef>
                <a:spcPts val="0"/>
              </a:spcBef>
              <a:spcAft>
                <a:spcPts val="0"/>
              </a:spcAft>
              <a:buClr>
                <a:schemeClr val="lt1"/>
              </a:buClr>
              <a:buSzPts val="1800"/>
              <a:buFont typeface="verdana"/>
              <a:buNone/>
            </a:pPr>
            <a:endParaRPr b="1" dirty="0"/>
          </a:p>
          <a:p>
            <a:pPr marL="0" lvl="0" indent="0" algn="l" rtl="0">
              <a:lnSpc>
                <a:spcPct val="100000"/>
              </a:lnSpc>
              <a:spcBef>
                <a:spcPts val="0"/>
              </a:spcBef>
              <a:spcAft>
                <a:spcPts val="0"/>
              </a:spcAft>
              <a:buClr>
                <a:schemeClr val="lt1"/>
              </a:buClr>
              <a:buSzPts val="1800"/>
              <a:buFont typeface="verdana"/>
              <a:buNone/>
            </a:pPr>
            <a:endParaRPr b="1" dirty="0"/>
          </a:p>
        </p:txBody>
      </p:sp>
      <p:sp>
        <p:nvSpPr>
          <p:cNvPr id="9081" name="Google Shape;9081;g7c97891937_2_268"/>
          <p:cNvSpPr txBox="1">
            <a:spLocks noGrp="1"/>
          </p:cNvSpPr>
          <p:nvPr>
            <p:ph type="body" idx="2"/>
          </p:nvPr>
        </p:nvSpPr>
        <p:spPr>
          <a:xfrm>
            <a:off x="1189331" y="4520387"/>
            <a:ext cx="4011300" cy="251325"/>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lt1"/>
              </a:buClr>
              <a:buSzPts val="1100"/>
              <a:buNone/>
            </a:pPr>
            <a:r>
              <a:rPr lang="en-US" sz="1100" i="0" dirty="0"/>
              <a:t>July 2020</a:t>
            </a:r>
            <a:endParaRPr sz="1100" i="0" dirty="0"/>
          </a:p>
        </p:txBody>
      </p:sp>
      <p:sp>
        <p:nvSpPr>
          <p:cNvPr id="9082" name="Google Shape;9082;g7c97891937_2_268"/>
          <p:cNvSpPr txBox="1">
            <a:spLocks noGrp="1"/>
          </p:cNvSpPr>
          <p:nvPr>
            <p:ph type="body" idx="2"/>
          </p:nvPr>
        </p:nvSpPr>
        <p:spPr>
          <a:xfrm>
            <a:off x="1189331" y="3811862"/>
            <a:ext cx="4011300" cy="251325"/>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lt1"/>
              </a:buClr>
              <a:buSzPts val="1100"/>
              <a:buNone/>
            </a:pPr>
            <a:r>
              <a:rPr lang="en-US" sz="1100" i="0" dirty="0"/>
              <a:t>Mark </a:t>
            </a:r>
            <a:r>
              <a:rPr lang="en-US" sz="1100" i="0" dirty="0" err="1"/>
              <a:t>Mussett</a:t>
            </a:r>
            <a:endParaRPr sz="1100" i="0" dirty="0"/>
          </a:p>
        </p:txBody>
      </p:sp>
      <p:sp>
        <p:nvSpPr>
          <p:cNvPr id="9083" name="Google Shape;9083;g7c97891937_2_268"/>
          <p:cNvSpPr txBox="1">
            <a:spLocks noGrp="1"/>
          </p:cNvSpPr>
          <p:nvPr>
            <p:ph type="body" idx="2"/>
          </p:nvPr>
        </p:nvSpPr>
        <p:spPr>
          <a:xfrm>
            <a:off x="1189331" y="3274834"/>
            <a:ext cx="4011300" cy="4455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lt1"/>
              </a:buClr>
              <a:buSzPts val="1100"/>
              <a:buNone/>
            </a:pPr>
            <a:r>
              <a:rPr lang="en-GB" sz="1100" b="1"/>
              <a:t>Part 1</a:t>
            </a:r>
            <a:endParaRPr sz="1100" b="1" dirty="0"/>
          </a:p>
        </p:txBody>
      </p:sp>
      <p:sp>
        <p:nvSpPr>
          <p:cNvPr id="9084" name="Google Shape;9084;g7c97891937_2_268"/>
          <p:cNvSpPr txBox="1">
            <a:spLocks noGrp="1"/>
          </p:cNvSpPr>
          <p:nvPr>
            <p:ph type="ftr" idx="4294967295"/>
          </p:nvPr>
        </p:nvSpPr>
        <p:spPr>
          <a:xfrm>
            <a:off x="207825" y="4859699"/>
            <a:ext cx="1909200" cy="273900"/>
          </a:xfrm>
          <a:prstGeom prst="rect">
            <a:avLst/>
          </a:prstGeom>
          <a:no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8D8D8D"/>
              </a:buClr>
              <a:buSzPts val="500"/>
              <a:buFont typeface="Verdana"/>
              <a:buNone/>
            </a:pPr>
            <a:r>
              <a:rPr lang="en-US" sz="500" b="0" i="0" u="none" strike="noStrike" cap="none">
                <a:solidFill>
                  <a:srgbClr val="FFFFFF"/>
                </a:solidFill>
                <a:latin typeface="Verdana"/>
                <a:ea typeface="Verdana"/>
                <a:cs typeface="Verdana"/>
                <a:sym typeface="Verdana"/>
              </a:rPr>
              <a:t>© Copyright 2000-2019 TIBCO Software Inc.        </a:t>
            </a:r>
            <a:endParaRPr sz="500" b="0" i="0" u="none" strike="noStrike" cap="none">
              <a:solidFill>
                <a:srgbClr val="FFFFFF"/>
              </a:solidFill>
              <a:latin typeface="Verdana"/>
              <a:ea typeface="Verdana"/>
              <a:cs typeface="Verdana"/>
              <a:sym typeface="Verdana"/>
            </a:endParaRPr>
          </a:p>
        </p:txBody>
      </p:sp>
      <p:sp>
        <p:nvSpPr>
          <p:cNvPr id="9085" name="Google Shape;9085;g7c97891937_2_268"/>
          <p:cNvSpPr txBox="1">
            <a:spLocks noGrp="1"/>
          </p:cNvSpPr>
          <p:nvPr>
            <p:ph type="sldNum" idx="12"/>
          </p:nvPr>
        </p:nvSpPr>
        <p:spPr>
          <a:xfrm>
            <a:off x="10385" y="4859697"/>
            <a:ext cx="382200" cy="273900"/>
          </a:xfrm>
          <a:prstGeom prst="rect">
            <a:avLst/>
          </a:prstGeom>
          <a:noFill/>
          <a:ln>
            <a:noFill/>
          </a:ln>
        </p:spPr>
        <p:txBody>
          <a:bodyPr spcFirstLastPara="1" wrap="square" lIns="68575" tIns="34275" rIns="68575" bIns="34275" anchor="ctr" anchorCtr="0">
            <a:noAutofit/>
          </a:bodyPr>
          <a:lstStyle/>
          <a:p>
            <a:pPr marL="0" marR="0" lvl="0" indent="0" algn="r" rtl="0">
              <a:lnSpc>
                <a:spcPct val="100000"/>
              </a:lnSpc>
              <a:spcBef>
                <a:spcPts val="0"/>
              </a:spcBef>
              <a:spcAft>
                <a:spcPts val="0"/>
              </a:spcAft>
              <a:buClr>
                <a:srgbClr val="8D8D8D"/>
              </a:buClr>
              <a:buSzPts val="500"/>
              <a:buFont typeface="Verdana"/>
              <a:buNone/>
            </a:pPr>
            <a:fld id="{00000000-1234-1234-1234-123412341234}" type="slidenum">
              <a:rPr lang="en-US" sz="500" b="0" i="0" u="none" strike="noStrike" cap="none">
                <a:solidFill>
                  <a:srgbClr val="FFFFFF"/>
                </a:solidFill>
                <a:latin typeface="Verdana"/>
                <a:ea typeface="Verdana"/>
                <a:cs typeface="Verdana"/>
                <a:sym typeface="Verdana"/>
              </a:rPr>
              <a:t>1</a:t>
            </a:fld>
            <a:endParaRPr sz="500" b="0" i="0" u="none" strike="noStrike" cap="none">
              <a:solidFill>
                <a:srgbClr val="FFFFFF"/>
              </a:solidFill>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110"/>
          <p:cNvSpPr txBox="1">
            <a:spLocks noGrp="1"/>
          </p:cNvSpPr>
          <p:nvPr>
            <p:ph type="title"/>
          </p:nvPr>
        </p:nvSpPr>
        <p:spPr>
          <a:xfrm>
            <a:off x="653832" y="119783"/>
            <a:ext cx="7204294" cy="994172"/>
          </a:xfrm>
          <a:prstGeom prst="rect">
            <a:avLst/>
          </a:prstGeom>
          <a:noFill/>
          <a:ln>
            <a:noFill/>
          </a:ln>
        </p:spPr>
        <p:txBody>
          <a:bodyPr spcFirstLastPara="1" wrap="square" lIns="68569" tIns="34275" rIns="68569" bIns="34275" anchor="t" anchorCtr="0">
            <a:noAutofit/>
          </a:bodyPr>
          <a:lstStyle/>
          <a:p>
            <a:pPr>
              <a:buSzPts val="3200"/>
            </a:pPr>
            <a:r>
              <a:rPr lang="en-US" sz="2400"/>
              <a:t>The cloud-native API platform you can </a:t>
            </a:r>
            <a:r>
              <a:rPr lang="en-US" sz="2400" b="1" i="1"/>
              <a:t>deploy anywhere</a:t>
            </a:r>
            <a:endParaRPr sz="2400"/>
          </a:p>
        </p:txBody>
      </p:sp>
      <p:sp>
        <p:nvSpPr>
          <p:cNvPr id="1171" name="Google Shape;1171;p110"/>
          <p:cNvSpPr txBox="1">
            <a:spLocks noGrp="1"/>
          </p:cNvSpPr>
          <p:nvPr>
            <p:ph type="ftr" idx="11"/>
          </p:nvPr>
        </p:nvSpPr>
        <p:spPr>
          <a:xfrm>
            <a:off x="207825" y="4859699"/>
            <a:ext cx="1909330" cy="273844"/>
          </a:xfrm>
          <a:prstGeom prst="rect">
            <a:avLst/>
          </a:prstGeom>
          <a:noFill/>
          <a:ln>
            <a:noFill/>
          </a:ln>
        </p:spPr>
        <p:txBody>
          <a:bodyPr spcFirstLastPara="1" wrap="square" lIns="68569" tIns="34275" rIns="68569" bIns="34275" anchor="ctr" anchorCtr="0">
            <a:noAutofit/>
          </a:bodyPr>
          <a:lstStyle/>
          <a:p>
            <a:r>
              <a:rPr lang="en-US">
                <a:latin typeface="Verdana"/>
                <a:ea typeface="Verdana"/>
                <a:cs typeface="Verdana"/>
                <a:sym typeface="Verdana"/>
              </a:rPr>
              <a:t>© Copyright 2000-2019 TIBCO Software Inc.        </a:t>
            </a:r>
            <a:endParaRPr/>
          </a:p>
        </p:txBody>
      </p:sp>
      <p:pic>
        <p:nvPicPr>
          <p:cNvPr id="1172" name="Google Shape;1172;p110"/>
          <p:cNvPicPr preferRelativeResize="0"/>
          <p:nvPr/>
        </p:nvPicPr>
        <p:blipFill rotWithShape="1">
          <a:blip r:embed="rId3">
            <a:alphaModFix/>
          </a:blip>
          <a:srcRect/>
          <a:stretch/>
        </p:blipFill>
        <p:spPr>
          <a:xfrm>
            <a:off x="1425421" y="4272608"/>
            <a:ext cx="430657" cy="426759"/>
          </a:xfrm>
          <a:prstGeom prst="rect">
            <a:avLst/>
          </a:prstGeom>
          <a:noFill/>
          <a:ln>
            <a:noFill/>
          </a:ln>
        </p:spPr>
      </p:pic>
      <p:pic>
        <p:nvPicPr>
          <p:cNvPr id="1173" name="Google Shape;1173;p110"/>
          <p:cNvPicPr preferRelativeResize="0"/>
          <p:nvPr/>
        </p:nvPicPr>
        <p:blipFill rotWithShape="1">
          <a:blip r:embed="rId4">
            <a:alphaModFix/>
          </a:blip>
          <a:srcRect/>
          <a:stretch/>
        </p:blipFill>
        <p:spPr>
          <a:xfrm>
            <a:off x="1934693" y="4328202"/>
            <a:ext cx="455990" cy="359529"/>
          </a:xfrm>
          <a:prstGeom prst="rect">
            <a:avLst/>
          </a:prstGeom>
          <a:noFill/>
          <a:ln>
            <a:noFill/>
          </a:ln>
        </p:spPr>
      </p:pic>
      <p:pic>
        <p:nvPicPr>
          <p:cNvPr id="1174" name="Google Shape;1174;p110"/>
          <p:cNvPicPr preferRelativeResize="0"/>
          <p:nvPr/>
        </p:nvPicPr>
        <p:blipFill rotWithShape="1">
          <a:blip r:embed="rId5">
            <a:alphaModFix/>
          </a:blip>
          <a:srcRect/>
          <a:stretch/>
        </p:blipFill>
        <p:spPr>
          <a:xfrm>
            <a:off x="3138555" y="4338948"/>
            <a:ext cx="302044" cy="322505"/>
          </a:xfrm>
          <a:prstGeom prst="rect">
            <a:avLst/>
          </a:prstGeom>
          <a:noFill/>
          <a:ln>
            <a:noFill/>
          </a:ln>
        </p:spPr>
      </p:pic>
      <p:pic>
        <p:nvPicPr>
          <p:cNvPr id="1175" name="Google Shape;1175;p110"/>
          <p:cNvPicPr preferRelativeResize="0"/>
          <p:nvPr/>
        </p:nvPicPr>
        <p:blipFill rotWithShape="1">
          <a:blip r:embed="rId6">
            <a:alphaModFix/>
          </a:blip>
          <a:srcRect/>
          <a:stretch/>
        </p:blipFill>
        <p:spPr>
          <a:xfrm>
            <a:off x="5458252" y="4277936"/>
            <a:ext cx="460061" cy="460061"/>
          </a:xfrm>
          <a:prstGeom prst="rect">
            <a:avLst/>
          </a:prstGeom>
          <a:noFill/>
          <a:ln>
            <a:noFill/>
          </a:ln>
        </p:spPr>
      </p:pic>
      <p:pic>
        <p:nvPicPr>
          <p:cNvPr id="1176" name="Google Shape;1176;p110"/>
          <p:cNvPicPr preferRelativeResize="0"/>
          <p:nvPr/>
        </p:nvPicPr>
        <p:blipFill rotWithShape="1">
          <a:blip r:embed="rId7">
            <a:alphaModFix/>
          </a:blip>
          <a:srcRect/>
          <a:stretch/>
        </p:blipFill>
        <p:spPr>
          <a:xfrm>
            <a:off x="2461439" y="4333166"/>
            <a:ext cx="532563" cy="328287"/>
          </a:xfrm>
          <a:prstGeom prst="rect">
            <a:avLst/>
          </a:prstGeom>
          <a:noFill/>
          <a:ln>
            <a:noFill/>
          </a:ln>
        </p:spPr>
      </p:pic>
      <p:pic>
        <p:nvPicPr>
          <p:cNvPr id="1177" name="Google Shape;1177;p110"/>
          <p:cNvPicPr preferRelativeResize="0"/>
          <p:nvPr/>
        </p:nvPicPr>
        <p:blipFill rotWithShape="1">
          <a:blip r:embed="rId8">
            <a:alphaModFix/>
          </a:blip>
          <a:srcRect/>
          <a:stretch/>
        </p:blipFill>
        <p:spPr>
          <a:xfrm>
            <a:off x="2841951" y="879881"/>
            <a:ext cx="2952979" cy="1476490"/>
          </a:xfrm>
          <a:prstGeom prst="rect">
            <a:avLst/>
          </a:prstGeom>
          <a:noFill/>
          <a:ln>
            <a:noFill/>
          </a:ln>
        </p:spPr>
      </p:pic>
      <p:grpSp>
        <p:nvGrpSpPr>
          <p:cNvPr id="1178" name="Google Shape;1178;p110"/>
          <p:cNvGrpSpPr/>
          <p:nvPr/>
        </p:nvGrpSpPr>
        <p:grpSpPr>
          <a:xfrm>
            <a:off x="529983" y="2559285"/>
            <a:ext cx="7792979" cy="1230308"/>
            <a:chOff x="750088" y="3079711"/>
            <a:chExt cx="10390638" cy="1640411"/>
          </a:xfrm>
        </p:grpSpPr>
        <p:sp>
          <p:nvSpPr>
            <p:cNvPr id="1179" name="Google Shape;1179;p110"/>
            <p:cNvSpPr txBox="1"/>
            <p:nvPr/>
          </p:nvSpPr>
          <p:spPr>
            <a:xfrm>
              <a:off x="3579507" y="4073793"/>
              <a:ext cx="1929767" cy="646329"/>
            </a:xfrm>
            <a:prstGeom prst="rect">
              <a:avLst/>
            </a:prstGeom>
            <a:solidFill>
              <a:schemeClr val="lt1"/>
            </a:solidFill>
            <a:ln>
              <a:noFill/>
            </a:ln>
          </p:spPr>
          <p:txBody>
            <a:bodyPr spcFirstLastPara="1" wrap="square" lIns="68569" tIns="34275" rIns="68569" bIns="34275" anchor="t" anchorCtr="0">
              <a:noAutofit/>
            </a:bodyPr>
            <a:lstStyle/>
            <a:p>
              <a:pPr algn="ctr"/>
              <a:r>
                <a:rPr lang="en-US" sz="900" b="1">
                  <a:solidFill>
                    <a:schemeClr val="dk1"/>
                  </a:solidFill>
                  <a:latin typeface="Verdana"/>
                  <a:ea typeface="Verdana"/>
                  <a:cs typeface="Verdana"/>
                  <a:sym typeface="Verdana"/>
                </a:rPr>
                <a:t>On-Premise</a:t>
              </a:r>
              <a:endParaRPr sz="1050"/>
            </a:p>
            <a:p>
              <a:pPr algn="ctr"/>
              <a:r>
                <a:rPr lang="en-US" sz="900">
                  <a:solidFill>
                    <a:srgbClr val="7F7F7F"/>
                  </a:solidFill>
                  <a:latin typeface="Verdana"/>
                  <a:ea typeface="Verdana"/>
                  <a:cs typeface="Verdana"/>
                  <a:sym typeface="Verdana"/>
                </a:rPr>
                <a:t>Full control, fully cloud-native</a:t>
              </a:r>
              <a:endParaRPr sz="1050"/>
            </a:p>
          </p:txBody>
        </p:sp>
        <p:sp>
          <p:nvSpPr>
            <p:cNvPr id="1180" name="Google Shape;1180;p110"/>
            <p:cNvSpPr txBox="1"/>
            <p:nvPr/>
          </p:nvSpPr>
          <p:spPr>
            <a:xfrm>
              <a:off x="6332273" y="4073793"/>
              <a:ext cx="1961344" cy="646329"/>
            </a:xfrm>
            <a:prstGeom prst="rect">
              <a:avLst/>
            </a:prstGeom>
            <a:noFill/>
            <a:ln>
              <a:noFill/>
            </a:ln>
          </p:spPr>
          <p:txBody>
            <a:bodyPr spcFirstLastPara="1" wrap="square" lIns="68569" tIns="34275" rIns="68569" bIns="34275" anchor="t" anchorCtr="0">
              <a:noAutofit/>
            </a:bodyPr>
            <a:lstStyle/>
            <a:p>
              <a:pPr algn="ctr"/>
              <a:r>
                <a:rPr lang="en-US" sz="900" b="1">
                  <a:solidFill>
                    <a:schemeClr val="dk1"/>
                  </a:solidFill>
                  <a:latin typeface="Verdana"/>
                  <a:ea typeface="Verdana"/>
                  <a:cs typeface="Verdana"/>
                  <a:sym typeface="Verdana"/>
                </a:rPr>
                <a:t>On Private Cloud</a:t>
              </a:r>
              <a:endParaRPr sz="1050"/>
            </a:p>
            <a:p>
              <a:pPr algn="ctr"/>
              <a:r>
                <a:rPr lang="en-US" sz="900">
                  <a:solidFill>
                    <a:srgbClr val="7F7F7F"/>
                  </a:solidFill>
                  <a:latin typeface="Verdana"/>
                  <a:ea typeface="Verdana"/>
                  <a:cs typeface="Verdana"/>
                  <a:sym typeface="Verdana"/>
                </a:rPr>
                <a:t>Full control, fully cloud-native</a:t>
              </a:r>
              <a:endParaRPr sz="1050"/>
            </a:p>
          </p:txBody>
        </p:sp>
        <p:pic>
          <p:nvPicPr>
            <p:cNvPr id="1181" name="Google Shape;1181;p110"/>
            <p:cNvPicPr preferRelativeResize="0"/>
            <p:nvPr/>
          </p:nvPicPr>
          <p:blipFill rotWithShape="1">
            <a:blip r:embed="rId9">
              <a:alphaModFix/>
            </a:blip>
            <a:srcRect/>
            <a:stretch/>
          </p:blipFill>
          <p:spPr>
            <a:xfrm>
              <a:off x="9634210" y="3079711"/>
              <a:ext cx="935267" cy="935267"/>
            </a:xfrm>
            <a:prstGeom prst="rect">
              <a:avLst/>
            </a:prstGeom>
            <a:noFill/>
            <a:ln>
              <a:noFill/>
            </a:ln>
          </p:spPr>
        </p:pic>
        <p:pic>
          <p:nvPicPr>
            <p:cNvPr id="1182" name="Google Shape;1182;p110"/>
            <p:cNvPicPr preferRelativeResize="0"/>
            <p:nvPr/>
          </p:nvPicPr>
          <p:blipFill rotWithShape="1">
            <a:blip r:embed="rId10">
              <a:alphaModFix/>
            </a:blip>
            <a:srcRect/>
            <a:stretch/>
          </p:blipFill>
          <p:spPr>
            <a:xfrm>
              <a:off x="1236794" y="3079711"/>
              <a:ext cx="1064902" cy="1064902"/>
            </a:xfrm>
            <a:prstGeom prst="rect">
              <a:avLst/>
            </a:prstGeom>
            <a:noFill/>
            <a:ln>
              <a:noFill/>
            </a:ln>
          </p:spPr>
        </p:pic>
        <p:sp>
          <p:nvSpPr>
            <p:cNvPr id="1183" name="Google Shape;1183;p110"/>
            <p:cNvSpPr txBox="1"/>
            <p:nvPr/>
          </p:nvSpPr>
          <p:spPr>
            <a:xfrm>
              <a:off x="750088" y="4073793"/>
              <a:ext cx="2003305" cy="646329"/>
            </a:xfrm>
            <a:prstGeom prst="rect">
              <a:avLst/>
            </a:prstGeom>
            <a:solidFill>
              <a:schemeClr val="lt1"/>
            </a:solidFill>
            <a:ln>
              <a:noFill/>
            </a:ln>
          </p:spPr>
          <p:txBody>
            <a:bodyPr spcFirstLastPara="1" wrap="square" lIns="68569" tIns="34275" rIns="68569" bIns="34275" anchor="t" anchorCtr="0">
              <a:noAutofit/>
            </a:bodyPr>
            <a:lstStyle/>
            <a:p>
              <a:pPr algn="ctr"/>
              <a:r>
                <a:rPr lang="en-US" sz="900" b="1">
                  <a:solidFill>
                    <a:schemeClr val="dk1"/>
                  </a:solidFill>
                  <a:latin typeface="Verdana"/>
                  <a:ea typeface="Verdana"/>
                  <a:cs typeface="Verdana"/>
                  <a:sym typeface="Verdana"/>
                </a:rPr>
                <a:t>As a Service</a:t>
              </a:r>
              <a:endParaRPr sz="1050"/>
            </a:p>
            <a:p>
              <a:pPr algn="ctr"/>
              <a:r>
                <a:rPr lang="en-US" sz="900">
                  <a:solidFill>
                    <a:srgbClr val="7F7F7F"/>
                  </a:solidFill>
                  <a:latin typeface="Verdana"/>
                  <a:ea typeface="Verdana"/>
                  <a:cs typeface="Verdana"/>
                  <a:sym typeface="Verdana"/>
                </a:rPr>
                <a:t>Hosted and Managed by TIBCO</a:t>
              </a:r>
              <a:endParaRPr sz="900">
                <a:solidFill>
                  <a:srgbClr val="7F7F7F"/>
                </a:solidFill>
                <a:latin typeface="Verdana"/>
                <a:ea typeface="Verdana"/>
                <a:cs typeface="Verdana"/>
                <a:sym typeface="Verdana"/>
              </a:endParaRPr>
            </a:p>
          </p:txBody>
        </p:sp>
        <p:pic>
          <p:nvPicPr>
            <p:cNvPr id="1184" name="Google Shape;1184;p110"/>
            <p:cNvPicPr preferRelativeResize="0"/>
            <p:nvPr/>
          </p:nvPicPr>
          <p:blipFill rotWithShape="1">
            <a:blip r:embed="rId11">
              <a:alphaModFix/>
            </a:blip>
            <a:srcRect/>
            <a:stretch/>
          </p:blipFill>
          <p:spPr>
            <a:xfrm>
              <a:off x="4078534" y="3111938"/>
              <a:ext cx="1000449" cy="1000449"/>
            </a:xfrm>
            <a:prstGeom prst="rect">
              <a:avLst/>
            </a:prstGeom>
            <a:noFill/>
            <a:ln>
              <a:noFill/>
            </a:ln>
          </p:spPr>
        </p:pic>
        <p:sp>
          <p:nvSpPr>
            <p:cNvPr id="1185" name="Google Shape;1185;p110"/>
            <p:cNvSpPr txBox="1"/>
            <p:nvPr/>
          </p:nvSpPr>
          <p:spPr>
            <a:xfrm>
              <a:off x="9179382" y="4073793"/>
              <a:ext cx="1961344" cy="646329"/>
            </a:xfrm>
            <a:prstGeom prst="rect">
              <a:avLst/>
            </a:prstGeom>
            <a:noFill/>
            <a:ln>
              <a:noFill/>
            </a:ln>
          </p:spPr>
          <p:txBody>
            <a:bodyPr spcFirstLastPara="1" wrap="square" lIns="68569" tIns="34275" rIns="68569" bIns="34275" anchor="t" anchorCtr="0">
              <a:noAutofit/>
            </a:bodyPr>
            <a:lstStyle/>
            <a:p>
              <a:pPr algn="ctr"/>
              <a:r>
                <a:rPr lang="en-US" sz="900" b="1">
                  <a:solidFill>
                    <a:schemeClr val="dk1"/>
                  </a:solidFill>
                  <a:latin typeface="Verdana"/>
                  <a:ea typeface="Verdana"/>
                  <a:cs typeface="Verdana"/>
                  <a:sym typeface="Verdana"/>
                </a:rPr>
                <a:t>On Public Cloud</a:t>
              </a:r>
              <a:endParaRPr sz="1050"/>
            </a:p>
            <a:p>
              <a:pPr algn="ctr"/>
              <a:r>
                <a:rPr lang="en-US" sz="900">
                  <a:solidFill>
                    <a:srgbClr val="7F7F7F"/>
                  </a:solidFill>
                  <a:latin typeface="Verdana"/>
                  <a:ea typeface="Verdana"/>
                  <a:cs typeface="Verdana"/>
                  <a:sym typeface="Verdana"/>
                </a:rPr>
                <a:t>Hosted by cloud vendor</a:t>
              </a:r>
              <a:endParaRPr sz="1050"/>
            </a:p>
          </p:txBody>
        </p:sp>
      </p:grpSp>
      <p:grpSp>
        <p:nvGrpSpPr>
          <p:cNvPr id="1186" name="Google Shape;1186;p110"/>
          <p:cNvGrpSpPr/>
          <p:nvPr/>
        </p:nvGrpSpPr>
        <p:grpSpPr>
          <a:xfrm>
            <a:off x="1131282" y="4210372"/>
            <a:ext cx="5892242" cy="486950"/>
            <a:chOff x="2722220" y="5812384"/>
            <a:chExt cx="7856323" cy="649266"/>
          </a:xfrm>
        </p:grpSpPr>
        <p:cxnSp>
          <p:nvCxnSpPr>
            <p:cNvPr id="1187" name="Google Shape;1187;p110"/>
            <p:cNvCxnSpPr/>
            <p:nvPr/>
          </p:nvCxnSpPr>
          <p:spPr>
            <a:xfrm rot="10800000">
              <a:off x="2722220" y="5812384"/>
              <a:ext cx="0" cy="649266"/>
            </a:xfrm>
            <a:prstGeom prst="straightConnector1">
              <a:avLst/>
            </a:prstGeom>
            <a:noFill/>
            <a:ln w="12700" cap="flat" cmpd="sng">
              <a:solidFill>
                <a:srgbClr val="D8D8D8"/>
              </a:solidFill>
              <a:prstDash val="dot"/>
              <a:miter lim="800000"/>
              <a:headEnd type="none" w="sm" len="sm"/>
              <a:tailEnd type="none" w="sm" len="sm"/>
            </a:ln>
          </p:spPr>
        </p:cxnSp>
        <p:cxnSp>
          <p:nvCxnSpPr>
            <p:cNvPr id="1188" name="Google Shape;1188;p110"/>
            <p:cNvCxnSpPr/>
            <p:nvPr/>
          </p:nvCxnSpPr>
          <p:spPr>
            <a:xfrm rot="10800000">
              <a:off x="9185366" y="5812384"/>
              <a:ext cx="0" cy="649266"/>
            </a:xfrm>
            <a:prstGeom prst="straightConnector1">
              <a:avLst/>
            </a:prstGeom>
            <a:noFill/>
            <a:ln w="12700" cap="flat" cmpd="sng">
              <a:solidFill>
                <a:srgbClr val="D8D8D8"/>
              </a:solidFill>
              <a:prstDash val="dot"/>
              <a:miter lim="800000"/>
              <a:headEnd type="none" w="sm" len="sm"/>
              <a:tailEnd type="none" w="sm" len="sm"/>
            </a:ln>
          </p:spPr>
        </p:cxnSp>
        <p:cxnSp>
          <p:nvCxnSpPr>
            <p:cNvPr id="1189" name="Google Shape;1189;p110"/>
            <p:cNvCxnSpPr/>
            <p:nvPr/>
          </p:nvCxnSpPr>
          <p:spPr>
            <a:xfrm rot="10800000" flipH="1">
              <a:off x="2722220" y="5812384"/>
              <a:ext cx="7856323" cy="6926"/>
            </a:xfrm>
            <a:prstGeom prst="straightConnector1">
              <a:avLst/>
            </a:prstGeom>
            <a:noFill/>
            <a:ln w="12700" cap="flat" cmpd="sng">
              <a:solidFill>
                <a:srgbClr val="D8D8D8"/>
              </a:solidFill>
              <a:prstDash val="dot"/>
              <a:miter lim="800000"/>
              <a:headEnd type="none" w="sm" len="sm"/>
              <a:tailEnd type="none" w="sm" len="sm"/>
            </a:ln>
          </p:spPr>
        </p:cxnSp>
        <p:cxnSp>
          <p:nvCxnSpPr>
            <p:cNvPr id="1190" name="Google Shape;1190;p110"/>
            <p:cNvCxnSpPr/>
            <p:nvPr/>
          </p:nvCxnSpPr>
          <p:spPr>
            <a:xfrm rot="10800000">
              <a:off x="6111215" y="5812384"/>
              <a:ext cx="0" cy="649266"/>
            </a:xfrm>
            <a:prstGeom prst="straightConnector1">
              <a:avLst/>
            </a:prstGeom>
            <a:noFill/>
            <a:ln w="12700" cap="flat" cmpd="sng">
              <a:solidFill>
                <a:srgbClr val="D8D8D8"/>
              </a:solidFill>
              <a:prstDash val="dot"/>
              <a:miter lim="800000"/>
              <a:headEnd type="none" w="sm" len="sm"/>
              <a:tailEnd type="none" w="sm" len="sm"/>
            </a:ln>
          </p:spPr>
        </p:cxnSp>
      </p:grpSp>
      <p:grpSp>
        <p:nvGrpSpPr>
          <p:cNvPr id="1191" name="Google Shape;1191;p110"/>
          <p:cNvGrpSpPr/>
          <p:nvPr/>
        </p:nvGrpSpPr>
        <p:grpSpPr>
          <a:xfrm>
            <a:off x="1266093" y="1862096"/>
            <a:ext cx="6277708" cy="596219"/>
            <a:chOff x="1688123" y="2679741"/>
            <a:chExt cx="8370277" cy="794959"/>
          </a:xfrm>
        </p:grpSpPr>
        <p:cxnSp>
          <p:nvCxnSpPr>
            <p:cNvPr id="1192" name="Google Shape;1192;p110"/>
            <p:cNvCxnSpPr/>
            <p:nvPr/>
          </p:nvCxnSpPr>
          <p:spPr>
            <a:xfrm>
              <a:off x="1688123" y="3151165"/>
              <a:ext cx="0" cy="323535"/>
            </a:xfrm>
            <a:prstGeom prst="straightConnector1">
              <a:avLst/>
            </a:prstGeom>
            <a:noFill/>
            <a:ln w="12700" cap="flat" cmpd="sng">
              <a:solidFill>
                <a:srgbClr val="848484"/>
              </a:solidFill>
              <a:prstDash val="solid"/>
              <a:miter lim="800000"/>
              <a:headEnd type="none" w="sm" len="sm"/>
              <a:tailEnd type="triangle" w="med" len="med"/>
            </a:ln>
          </p:spPr>
        </p:cxnSp>
        <p:cxnSp>
          <p:nvCxnSpPr>
            <p:cNvPr id="1193" name="Google Shape;1193;p110"/>
            <p:cNvCxnSpPr/>
            <p:nvPr/>
          </p:nvCxnSpPr>
          <p:spPr>
            <a:xfrm>
              <a:off x="4501661" y="3151165"/>
              <a:ext cx="0" cy="323535"/>
            </a:xfrm>
            <a:prstGeom prst="straightConnector1">
              <a:avLst/>
            </a:prstGeom>
            <a:noFill/>
            <a:ln w="12700" cap="flat" cmpd="sng">
              <a:solidFill>
                <a:srgbClr val="848484"/>
              </a:solidFill>
              <a:prstDash val="solid"/>
              <a:miter lim="800000"/>
              <a:headEnd type="none" w="sm" len="sm"/>
              <a:tailEnd type="triangle" w="med" len="med"/>
            </a:ln>
          </p:spPr>
        </p:cxnSp>
        <p:cxnSp>
          <p:nvCxnSpPr>
            <p:cNvPr id="1194" name="Google Shape;1194;p110"/>
            <p:cNvCxnSpPr/>
            <p:nvPr/>
          </p:nvCxnSpPr>
          <p:spPr>
            <a:xfrm>
              <a:off x="7230794" y="3151165"/>
              <a:ext cx="0" cy="323535"/>
            </a:xfrm>
            <a:prstGeom prst="straightConnector1">
              <a:avLst/>
            </a:prstGeom>
            <a:noFill/>
            <a:ln w="12700" cap="flat" cmpd="sng">
              <a:solidFill>
                <a:srgbClr val="848484"/>
              </a:solidFill>
              <a:prstDash val="solid"/>
              <a:miter lim="800000"/>
              <a:headEnd type="none" w="sm" len="sm"/>
              <a:tailEnd type="triangle" w="med" len="med"/>
            </a:ln>
          </p:spPr>
        </p:cxnSp>
        <p:cxnSp>
          <p:nvCxnSpPr>
            <p:cNvPr id="1195" name="Google Shape;1195;p110"/>
            <p:cNvCxnSpPr/>
            <p:nvPr/>
          </p:nvCxnSpPr>
          <p:spPr>
            <a:xfrm>
              <a:off x="10058400" y="3151165"/>
              <a:ext cx="0" cy="323535"/>
            </a:xfrm>
            <a:prstGeom prst="straightConnector1">
              <a:avLst/>
            </a:prstGeom>
            <a:noFill/>
            <a:ln w="12700" cap="flat" cmpd="sng">
              <a:solidFill>
                <a:srgbClr val="848484"/>
              </a:solidFill>
              <a:prstDash val="solid"/>
              <a:miter lim="800000"/>
              <a:headEnd type="none" w="sm" len="sm"/>
              <a:tailEnd type="triangle" w="med" len="med"/>
            </a:ln>
          </p:spPr>
        </p:cxnSp>
        <p:cxnSp>
          <p:nvCxnSpPr>
            <p:cNvPr id="1196" name="Google Shape;1196;p110"/>
            <p:cNvCxnSpPr/>
            <p:nvPr/>
          </p:nvCxnSpPr>
          <p:spPr>
            <a:xfrm>
              <a:off x="1688123" y="3151165"/>
              <a:ext cx="8370277" cy="0"/>
            </a:xfrm>
            <a:prstGeom prst="straightConnector1">
              <a:avLst/>
            </a:prstGeom>
            <a:noFill/>
            <a:ln w="12700" cap="flat" cmpd="sng">
              <a:solidFill>
                <a:srgbClr val="848484"/>
              </a:solidFill>
              <a:prstDash val="solid"/>
              <a:miter lim="800000"/>
              <a:headEnd type="none" w="sm" len="sm"/>
              <a:tailEnd type="none" w="sm" len="sm"/>
            </a:ln>
          </p:spPr>
        </p:cxnSp>
        <p:cxnSp>
          <p:nvCxnSpPr>
            <p:cNvPr id="1197" name="Google Shape;1197;p110"/>
            <p:cNvCxnSpPr/>
            <p:nvPr/>
          </p:nvCxnSpPr>
          <p:spPr>
            <a:xfrm rot="10800000">
              <a:off x="5901963" y="2679741"/>
              <a:ext cx="0" cy="471423"/>
            </a:xfrm>
            <a:prstGeom prst="straightConnector1">
              <a:avLst/>
            </a:prstGeom>
            <a:noFill/>
            <a:ln w="12700" cap="flat" cmpd="sng">
              <a:solidFill>
                <a:srgbClr val="848484"/>
              </a:solidFill>
              <a:prstDash val="solid"/>
              <a:miter lim="800000"/>
              <a:headEnd type="none" w="sm" len="sm"/>
              <a:tailEnd type="none" w="sm" len="sm"/>
            </a:ln>
          </p:spPr>
        </p:cxnSp>
      </p:grpSp>
      <p:sp>
        <p:nvSpPr>
          <p:cNvPr id="1198" name="Google Shape;1198;p110"/>
          <p:cNvSpPr/>
          <p:nvPr/>
        </p:nvSpPr>
        <p:spPr>
          <a:xfrm>
            <a:off x="2150065" y="4010600"/>
            <a:ext cx="604973" cy="184666"/>
          </a:xfrm>
          <a:prstGeom prst="rect">
            <a:avLst/>
          </a:prstGeom>
          <a:noFill/>
          <a:ln>
            <a:noFill/>
          </a:ln>
        </p:spPr>
        <p:txBody>
          <a:bodyPr spcFirstLastPara="1" wrap="square" lIns="68569" tIns="34275" rIns="68569" bIns="34275" anchor="t" anchorCtr="0">
            <a:noAutofit/>
          </a:bodyPr>
          <a:lstStyle/>
          <a:p>
            <a:pPr algn="ctr"/>
            <a:r>
              <a:rPr lang="en-US" sz="750">
                <a:solidFill>
                  <a:srgbClr val="7F7F7F"/>
                </a:solidFill>
                <a:latin typeface="Verdana"/>
                <a:ea typeface="Verdana"/>
                <a:cs typeface="Verdana"/>
                <a:sym typeface="Verdana"/>
              </a:rPr>
              <a:t>Any CaaS</a:t>
            </a:r>
            <a:endParaRPr sz="750">
              <a:solidFill>
                <a:srgbClr val="7F7F7F"/>
              </a:solidFill>
              <a:latin typeface="Verdana"/>
              <a:ea typeface="Verdana"/>
              <a:cs typeface="Verdana"/>
              <a:sym typeface="Verdana"/>
            </a:endParaRPr>
          </a:p>
        </p:txBody>
      </p:sp>
      <p:sp>
        <p:nvSpPr>
          <p:cNvPr id="1199" name="Google Shape;1199;p110"/>
          <p:cNvSpPr/>
          <p:nvPr/>
        </p:nvSpPr>
        <p:spPr>
          <a:xfrm>
            <a:off x="4519793" y="4000260"/>
            <a:ext cx="578525" cy="184666"/>
          </a:xfrm>
          <a:prstGeom prst="rect">
            <a:avLst/>
          </a:prstGeom>
          <a:noFill/>
          <a:ln>
            <a:noFill/>
          </a:ln>
        </p:spPr>
        <p:txBody>
          <a:bodyPr spcFirstLastPara="1" wrap="square" lIns="68569" tIns="34275" rIns="68569" bIns="34275" anchor="t" anchorCtr="0">
            <a:noAutofit/>
          </a:bodyPr>
          <a:lstStyle/>
          <a:p>
            <a:pPr algn="ctr"/>
            <a:r>
              <a:rPr lang="en-US" sz="750">
                <a:solidFill>
                  <a:srgbClr val="7F7F7F"/>
                </a:solidFill>
                <a:latin typeface="Verdana"/>
                <a:ea typeface="Verdana"/>
                <a:cs typeface="Verdana"/>
                <a:sym typeface="Verdana"/>
              </a:rPr>
              <a:t>Any IaaS</a:t>
            </a:r>
            <a:endParaRPr sz="1050"/>
          </a:p>
        </p:txBody>
      </p:sp>
      <p:pic>
        <p:nvPicPr>
          <p:cNvPr id="1200" name="Google Shape;1200;p110"/>
          <p:cNvPicPr preferRelativeResize="0"/>
          <p:nvPr/>
        </p:nvPicPr>
        <p:blipFill rotWithShape="1">
          <a:blip r:embed="rId12">
            <a:alphaModFix/>
          </a:blip>
          <a:srcRect l="29393" t="1" r="22333" b="36363"/>
          <a:stretch/>
        </p:blipFill>
        <p:spPr>
          <a:xfrm>
            <a:off x="6286600" y="4328203"/>
            <a:ext cx="504321" cy="322505"/>
          </a:xfrm>
          <a:prstGeom prst="rect">
            <a:avLst/>
          </a:prstGeom>
          <a:noFill/>
          <a:ln>
            <a:noFill/>
          </a:ln>
        </p:spPr>
      </p:pic>
      <p:cxnSp>
        <p:nvCxnSpPr>
          <p:cNvPr id="1201" name="Google Shape;1201;p110"/>
          <p:cNvCxnSpPr/>
          <p:nvPr/>
        </p:nvCxnSpPr>
        <p:spPr>
          <a:xfrm rot="10800000">
            <a:off x="7023524" y="4228503"/>
            <a:ext cx="0" cy="486950"/>
          </a:xfrm>
          <a:prstGeom prst="straightConnector1">
            <a:avLst/>
          </a:prstGeom>
          <a:noFill/>
          <a:ln w="12700" cap="flat" cmpd="sng">
            <a:solidFill>
              <a:srgbClr val="D8D8D8"/>
            </a:solidFill>
            <a:prstDash val="dot"/>
            <a:miter lim="800000"/>
            <a:headEnd type="none" w="sm" len="sm"/>
            <a:tailEnd type="none" w="sm" len="sm"/>
          </a:ln>
        </p:spPr>
      </p:cxnSp>
      <p:sp>
        <p:nvSpPr>
          <p:cNvPr id="1202" name="Google Shape;1202;p110"/>
          <p:cNvSpPr/>
          <p:nvPr/>
        </p:nvSpPr>
        <p:spPr>
          <a:xfrm>
            <a:off x="6039840" y="3996383"/>
            <a:ext cx="983684" cy="184666"/>
          </a:xfrm>
          <a:prstGeom prst="rect">
            <a:avLst/>
          </a:prstGeom>
          <a:noFill/>
          <a:ln>
            <a:noFill/>
          </a:ln>
        </p:spPr>
        <p:txBody>
          <a:bodyPr spcFirstLastPara="1" wrap="square" lIns="68569" tIns="34275" rIns="68569" bIns="34275" anchor="t" anchorCtr="0">
            <a:noAutofit/>
          </a:bodyPr>
          <a:lstStyle/>
          <a:p>
            <a:pPr algn="ctr"/>
            <a:r>
              <a:rPr lang="en-US" sz="750">
                <a:solidFill>
                  <a:srgbClr val="7F7F7F"/>
                </a:solidFill>
                <a:latin typeface="Verdana"/>
                <a:ea typeface="Verdana"/>
                <a:cs typeface="Verdana"/>
                <a:sym typeface="Verdana"/>
              </a:rPr>
              <a:t>AWS Marketplace</a:t>
            </a:r>
            <a:endParaRPr sz="1050"/>
          </a:p>
        </p:txBody>
      </p:sp>
      <p:pic>
        <p:nvPicPr>
          <p:cNvPr id="1203" name="Google Shape;1203;p110"/>
          <p:cNvPicPr preferRelativeResize="0"/>
          <p:nvPr/>
        </p:nvPicPr>
        <p:blipFill rotWithShape="1">
          <a:blip r:embed="rId13">
            <a:alphaModFix/>
          </a:blip>
          <a:srcRect/>
          <a:stretch/>
        </p:blipFill>
        <p:spPr>
          <a:xfrm>
            <a:off x="5139034" y="2599422"/>
            <a:ext cx="618898" cy="618898"/>
          </a:xfrm>
          <a:prstGeom prst="rect">
            <a:avLst/>
          </a:prstGeom>
          <a:noFill/>
          <a:ln>
            <a:noFill/>
          </a:ln>
        </p:spPr>
      </p:pic>
      <p:pic>
        <p:nvPicPr>
          <p:cNvPr id="1204" name="Google Shape;1204;p110"/>
          <p:cNvPicPr preferRelativeResize="0"/>
          <p:nvPr/>
        </p:nvPicPr>
        <p:blipFill rotWithShape="1">
          <a:blip r:embed="rId14">
            <a:alphaModFix/>
          </a:blip>
          <a:srcRect l="8666" t="23407" r="9980" b="23721"/>
          <a:stretch/>
        </p:blipFill>
        <p:spPr>
          <a:xfrm>
            <a:off x="4433169" y="4409675"/>
            <a:ext cx="903392" cy="215764"/>
          </a:xfrm>
          <a:prstGeom prst="rect">
            <a:avLst/>
          </a:prstGeom>
          <a:noFill/>
          <a:ln>
            <a:noFill/>
          </a:ln>
        </p:spPr>
      </p:pic>
      <p:pic>
        <p:nvPicPr>
          <p:cNvPr id="1205" name="Google Shape;1205;p110"/>
          <p:cNvPicPr preferRelativeResize="0"/>
          <p:nvPr/>
        </p:nvPicPr>
        <p:blipFill rotWithShape="1">
          <a:blip r:embed="rId15">
            <a:alphaModFix/>
          </a:blip>
          <a:srcRect/>
          <a:stretch/>
        </p:blipFill>
        <p:spPr>
          <a:xfrm>
            <a:off x="3774873" y="4195486"/>
            <a:ext cx="602433" cy="603647"/>
          </a:xfrm>
          <a:prstGeom prst="rect">
            <a:avLst/>
          </a:prstGeom>
          <a:noFill/>
          <a:ln>
            <a:noFill/>
          </a:ln>
        </p:spPr>
      </p:pic>
    </p:spTree>
    <p:extLst>
      <p:ext uri="{BB962C8B-B14F-4D97-AF65-F5344CB8AC3E}">
        <p14:creationId xmlns:p14="http://schemas.microsoft.com/office/powerpoint/2010/main" val="2724784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pic>
        <p:nvPicPr>
          <p:cNvPr id="1211" name="Google Shape;1211;p111"/>
          <p:cNvPicPr preferRelativeResize="0"/>
          <p:nvPr/>
        </p:nvPicPr>
        <p:blipFill rotWithShape="1">
          <a:blip r:embed="rId3">
            <a:alphaModFix amt="7000"/>
          </a:blip>
          <a:srcRect/>
          <a:stretch/>
        </p:blipFill>
        <p:spPr>
          <a:xfrm rot="10800000">
            <a:off x="0" y="490759"/>
            <a:ext cx="9144000" cy="5142599"/>
          </a:xfrm>
          <a:prstGeom prst="rect">
            <a:avLst/>
          </a:prstGeom>
          <a:noFill/>
          <a:ln>
            <a:noFill/>
          </a:ln>
        </p:spPr>
      </p:pic>
      <p:pic>
        <p:nvPicPr>
          <p:cNvPr id="1212" name="Google Shape;1212;p111"/>
          <p:cNvPicPr preferRelativeResize="0"/>
          <p:nvPr/>
        </p:nvPicPr>
        <p:blipFill rotWithShape="1">
          <a:blip r:embed="rId3">
            <a:alphaModFix amt="17000"/>
          </a:blip>
          <a:srcRect/>
          <a:stretch/>
        </p:blipFill>
        <p:spPr>
          <a:xfrm>
            <a:off x="0" y="901"/>
            <a:ext cx="9144000" cy="5142599"/>
          </a:xfrm>
          <a:prstGeom prst="rect">
            <a:avLst/>
          </a:prstGeom>
          <a:noFill/>
          <a:ln>
            <a:noFill/>
          </a:ln>
        </p:spPr>
      </p:pic>
      <p:sp>
        <p:nvSpPr>
          <p:cNvPr id="1213" name="Google Shape;1213;p111"/>
          <p:cNvSpPr txBox="1">
            <a:spLocks noGrp="1"/>
          </p:cNvSpPr>
          <p:nvPr>
            <p:ph type="title"/>
          </p:nvPr>
        </p:nvSpPr>
        <p:spPr>
          <a:xfrm>
            <a:off x="589683" y="156946"/>
            <a:ext cx="8372476" cy="994172"/>
          </a:xfrm>
          <a:prstGeom prst="rect">
            <a:avLst/>
          </a:prstGeom>
          <a:noFill/>
          <a:ln>
            <a:noFill/>
          </a:ln>
        </p:spPr>
        <p:txBody>
          <a:bodyPr spcFirstLastPara="1" wrap="square" lIns="68569" tIns="34275" rIns="68569" bIns="34275" anchor="t" anchorCtr="0">
            <a:noAutofit/>
          </a:bodyPr>
          <a:lstStyle/>
          <a:p>
            <a:pPr>
              <a:buClr>
                <a:schemeClr val="dk1"/>
              </a:buClr>
              <a:buSzPts val="3200"/>
            </a:pPr>
            <a:r>
              <a:rPr lang="en-US" sz="2400" i="1">
                <a:solidFill>
                  <a:schemeClr val="dk1"/>
                </a:solidFill>
              </a:rPr>
              <a:t>Manage APIs </a:t>
            </a:r>
            <a:r>
              <a:rPr lang="en-US" sz="2400" b="1" i="1">
                <a:solidFill>
                  <a:schemeClr val="dk1"/>
                </a:solidFill>
              </a:rPr>
              <a:t>from Everywhere</a:t>
            </a:r>
            <a:br>
              <a:rPr lang="en-US" sz="2400" b="1" i="1">
                <a:solidFill>
                  <a:schemeClr val="dk1"/>
                </a:solidFill>
              </a:rPr>
            </a:br>
            <a:r>
              <a:rPr lang="en-US" sz="2400">
                <a:solidFill>
                  <a:schemeClr val="dk1"/>
                </a:solidFill>
              </a:rPr>
              <a:t>with cloud-native, federated architecture</a:t>
            </a:r>
            <a:endParaRPr/>
          </a:p>
        </p:txBody>
      </p:sp>
      <p:sp>
        <p:nvSpPr>
          <p:cNvPr id="1214" name="Google Shape;1214;p111"/>
          <p:cNvSpPr txBox="1">
            <a:spLocks noGrp="1"/>
          </p:cNvSpPr>
          <p:nvPr>
            <p:ph type="ftr" idx="11"/>
          </p:nvPr>
        </p:nvSpPr>
        <p:spPr>
          <a:xfrm>
            <a:off x="173400" y="4767870"/>
            <a:ext cx="1909330" cy="273844"/>
          </a:xfrm>
          <a:prstGeom prst="rect">
            <a:avLst/>
          </a:prstGeom>
          <a:noFill/>
          <a:ln>
            <a:noFill/>
          </a:ln>
        </p:spPr>
        <p:txBody>
          <a:bodyPr spcFirstLastPara="1" wrap="square" lIns="68569" tIns="34275" rIns="68569" bIns="34275" anchor="ctr" anchorCtr="0">
            <a:noAutofit/>
          </a:bodyPr>
          <a:lstStyle/>
          <a:p>
            <a:r>
              <a:rPr lang="en-US">
                <a:latin typeface="Verdana"/>
                <a:ea typeface="Verdana"/>
                <a:cs typeface="Verdana"/>
                <a:sym typeface="Verdana"/>
              </a:rPr>
              <a:t>© Copyright 2000-2019 TIBCO Software Inc.        </a:t>
            </a:r>
            <a:endParaRPr/>
          </a:p>
        </p:txBody>
      </p:sp>
      <p:grpSp>
        <p:nvGrpSpPr>
          <p:cNvPr id="1215" name="Google Shape;1215;p111"/>
          <p:cNvGrpSpPr/>
          <p:nvPr/>
        </p:nvGrpSpPr>
        <p:grpSpPr>
          <a:xfrm>
            <a:off x="-1" y="901"/>
            <a:ext cx="9144001" cy="5142599"/>
            <a:chOff x="-1" y="1201"/>
            <a:chExt cx="12192001" cy="6856799"/>
          </a:xfrm>
        </p:grpSpPr>
        <p:pic>
          <p:nvPicPr>
            <p:cNvPr id="1216" name="Google Shape;1216;p111"/>
            <p:cNvPicPr preferRelativeResize="0"/>
            <p:nvPr/>
          </p:nvPicPr>
          <p:blipFill rotWithShape="1">
            <a:blip r:embed="rId4">
              <a:alphaModFix/>
            </a:blip>
            <a:srcRect r="27640"/>
            <a:stretch/>
          </p:blipFill>
          <p:spPr>
            <a:xfrm>
              <a:off x="9104241" y="6339632"/>
              <a:ext cx="3087759" cy="518368"/>
            </a:xfrm>
            <a:prstGeom prst="rect">
              <a:avLst/>
            </a:prstGeom>
            <a:noFill/>
            <a:ln>
              <a:noFill/>
            </a:ln>
          </p:spPr>
        </p:pic>
        <p:pic>
          <p:nvPicPr>
            <p:cNvPr id="1217" name="Google Shape;1217;p111"/>
            <p:cNvPicPr preferRelativeResize="0"/>
            <p:nvPr/>
          </p:nvPicPr>
          <p:blipFill rotWithShape="1">
            <a:blip r:embed="rId5">
              <a:alphaModFix/>
            </a:blip>
            <a:srcRect/>
            <a:stretch/>
          </p:blipFill>
          <p:spPr>
            <a:xfrm>
              <a:off x="11021261" y="6467757"/>
              <a:ext cx="901797" cy="235697"/>
            </a:xfrm>
            <a:prstGeom prst="rect">
              <a:avLst/>
            </a:prstGeom>
            <a:noFill/>
            <a:ln>
              <a:noFill/>
            </a:ln>
          </p:spPr>
        </p:pic>
        <p:pic>
          <p:nvPicPr>
            <p:cNvPr id="1218" name="Google Shape;1218;p111"/>
            <p:cNvPicPr preferRelativeResize="0"/>
            <p:nvPr/>
          </p:nvPicPr>
          <p:blipFill rotWithShape="1">
            <a:blip r:embed="rId6">
              <a:alphaModFix/>
            </a:blip>
            <a:srcRect l="59902"/>
            <a:stretch/>
          </p:blipFill>
          <p:spPr>
            <a:xfrm>
              <a:off x="-1" y="1201"/>
              <a:ext cx="927101" cy="315596"/>
            </a:xfrm>
            <a:prstGeom prst="rect">
              <a:avLst/>
            </a:prstGeom>
            <a:noFill/>
            <a:ln>
              <a:noFill/>
            </a:ln>
          </p:spPr>
        </p:pic>
      </p:grpSp>
      <p:pic>
        <p:nvPicPr>
          <p:cNvPr id="1219" name="Google Shape;1219;p111"/>
          <p:cNvPicPr preferRelativeResize="0"/>
          <p:nvPr/>
        </p:nvPicPr>
        <p:blipFill rotWithShape="1">
          <a:blip r:embed="rId7">
            <a:alphaModFix/>
          </a:blip>
          <a:srcRect/>
          <a:stretch/>
        </p:blipFill>
        <p:spPr>
          <a:xfrm>
            <a:off x="3832172" y="2409382"/>
            <a:ext cx="1597965" cy="798983"/>
          </a:xfrm>
          <a:prstGeom prst="rect">
            <a:avLst/>
          </a:prstGeom>
          <a:noFill/>
          <a:ln>
            <a:noFill/>
          </a:ln>
        </p:spPr>
      </p:pic>
      <p:pic>
        <p:nvPicPr>
          <p:cNvPr id="1220" name="Google Shape;1220;p111"/>
          <p:cNvPicPr preferRelativeResize="0"/>
          <p:nvPr/>
        </p:nvPicPr>
        <p:blipFill rotWithShape="1">
          <a:blip r:embed="rId8">
            <a:alphaModFix/>
          </a:blip>
          <a:srcRect/>
          <a:stretch/>
        </p:blipFill>
        <p:spPr>
          <a:xfrm>
            <a:off x="4230422" y="946212"/>
            <a:ext cx="701450" cy="701450"/>
          </a:xfrm>
          <a:prstGeom prst="rect">
            <a:avLst/>
          </a:prstGeom>
          <a:noFill/>
          <a:ln>
            <a:noFill/>
          </a:ln>
        </p:spPr>
      </p:pic>
      <p:pic>
        <p:nvPicPr>
          <p:cNvPr id="1221" name="Google Shape;1221;p111"/>
          <p:cNvPicPr preferRelativeResize="0"/>
          <p:nvPr/>
        </p:nvPicPr>
        <p:blipFill rotWithShape="1">
          <a:blip r:embed="rId9">
            <a:alphaModFix/>
          </a:blip>
          <a:srcRect/>
          <a:stretch/>
        </p:blipFill>
        <p:spPr>
          <a:xfrm>
            <a:off x="2056177" y="2409382"/>
            <a:ext cx="750337" cy="750337"/>
          </a:xfrm>
          <a:prstGeom prst="rect">
            <a:avLst/>
          </a:prstGeom>
          <a:noFill/>
          <a:ln>
            <a:noFill/>
          </a:ln>
        </p:spPr>
      </p:pic>
      <p:pic>
        <p:nvPicPr>
          <p:cNvPr id="1222" name="Google Shape;1222;p111"/>
          <p:cNvPicPr preferRelativeResize="0"/>
          <p:nvPr/>
        </p:nvPicPr>
        <p:blipFill rotWithShape="1">
          <a:blip r:embed="rId10">
            <a:alphaModFix/>
          </a:blip>
          <a:srcRect/>
          <a:stretch/>
        </p:blipFill>
        <p:spPr>
          <a:xfrm>
            <a:off x="6967441" y="1371898"/>
            <a:ext cx="492467" cy="457426"/>
          </a:xfrm>
          <a:prstGeom prst="rect">
            <a:avLst/>
          </a:prstGeom>
          <a:noFill/>
          <a:ln>
            <a:noFill/>
          </a:ln>
        </p:spPr>
      </p:pic>
      <p:pic>
        <p:nvPicPr>
          <p:cNvPr id="1223" name="Google Shape;1223;p111"/>
          <p:cNvPicPr preferRelativeResize="0"/>
          <p:nvPr/>
        </p:nvPicPr>
        <p:blipFill rotWithShape="1">
          <a:blip r:embed="rId11">
            <a:alphaModFix/>
          </a:blip>
          <a:srcRect/>
          <a:stretch/>
        </p:blipFill>
        <p:spPr>
          <a:xfrm>
            <a:off x="5124956" y="4011824"/>
            <a:ext cx="610362" cy="610362"/>
          </a:xfrm>
          <a:prstGeom prst="rect">
            <a:avLst/>
          </a:prstGeom>
          <a:noFill/>
          <a:ln>
            <a:noFill/>
          </a:ln>
        </p:spPr>
      </p:pic>
      <p:pic>
        <p:nvPicPr>
          <p:cNvPr id="1224" name="Google Shape;1224;p111"/>
          <p:cNvPicPr preferRelativeResize="0"/>
          <p:nvPr/>
        </p:nvPicPr>
        <p:blipFill rotWithShape="1">
          <a:blip r:embed="rId12">
            <a:alphaModFix/>
          </a:blip>
          <a:srcRect/>
          <a:stretch/>
        </p:blipFill>
        <p:spPr>
          <a:xfrm>
            <a:off x="2936184" y="3862955"/>
            <a:ext cx="748156" cy="750958"/>
          </a:xfrm>
          <a:prstGeom prst="rect">
            <a:avLst/>
          </a:prstGeom>
          <a:noFill/>
          <a:ln>
            <a:noFill/>
          </a:ln>
        </p:spPr>
      </p:pic>
      <p:cxnSp>
        <p:nvCxnSpPr>
          <p:cNvPr id="1225" name="Google Shape;1225;p111"/>
          <p:cNvCxnSpPr/>
          <p:nvPr/>
        </p:nvCxnSpPr>
        <p:spPr>
          <a:xfrm>
            <a:off x="2936046" y="2826875"/>
            <a:ext cx="882492" cy="0"/>
          </a:xfrm>
          <a:prstGeom prst="straightConnector1">
            <a:avLst/>
          </a:prstGeom>
          <a:noFill/>
          <a:ln w="9525" cap="flat" cmpd="sng">
            <a:solidFill>
              <a:schemeClr val="accent1"/>
            </a:solidFill>
            <a:prstDash val="lgDash"/>
            <a:miter lim="800000"/>
            <a:headEnd type="none" w="sm" len="sm"/>
            <a:tailEnd type="none" w="sm" len="sm"/>
          </a:ln>
        </p:spPr>
      </p:cxnSp>
      <p:cxnSp>
        <p:nvCxnSpPr>
          <p:cNvPr id="1226" name="Google Shape;1226;p111"/>
          <p:cNvCxnSpPr/>
          <p:nvPr/>
        </p:nvCxnSpPr>
        <p:spPr>
          <a:xfrm rot="10800000" flipH="1">
            <a:off x="3602118" y="3310088"/>
            <a:ext cx="555902" cy="616380"/>
          </a:xfrm>
          <a:prstGeom prst="straightConnector1">
            <a:avLst/>
          </a:prstGeom>
          <a:noFill/>
          <a:ln w="9525" cap="flat" cmpd="sng">
            <a:solidFill>
              <a:schemeClr val="accent1"/>
            </a:solidFill>
            <a:prstDash val="lgDash"/>
            <a:miter lim="800000"/>
            <a:headEnd type="none" w="sm" len="sm"/>
            <a:tailEnd type="none" w="sm" len="sm"/>
          </a:ln>
        </p:spPr>
      </p:cxnSp>
      <p:cxnSp>
        <p:nvCxnSpPr>
          <p:cNvPr id="1227" name="Google Shape;1227;p111"/>
          <p:cNvCxnSpPr/>
          <p:nvPr/>
        </p:nvCxnSpPr>
        <p:spPr>
          <a:xfrm>
            <a:off x="4943976" y="3357418"/>
            <a:ext cx="265699" cy="569051"/>
          </a:xfrm>
          <a:prstGeom prst="straightConnector1">
            <a:avLst/>
          </a:prstGeom>
          <a:noFill/>
          <a:ln w="9525" cap="flat" cmpd="sng">
            <a:solidFill>
              <a:schemeClr val="accent1"/>
            </a:solidFill>
            <a:prstDash val="lgDash"/>
            <a:miter lim="800000"/>
            <a:headEnd type="none" w="sm" len="sm"/>
            <a:tailEnd type="none" w="sm" len="sm"/>
          </a:ln>
        </p:spPr>
      </p:cxnSp>
      <p:cxnSp>
        <p:nvCxnSpPr>
          <p:cNvPr id="1228" name="Google Shape;1228;p111"/>
          <p:cNvCxnSpPr/>
          <p:nvPr/>
        </p:nvCxnSpPr>
        <p:spPr>
          <a:xfrm>
            <a:off x="5308701" y="2953510"/>
            <a:ext cx="664105" cy="177943"/>
          </a:xfrm>
          <a:prstGeom prst="straightConnector1">
            <a:avLst/>
          </a:prstGeom>
          <a:noFill/>
          <a:ln w="9525" cap="flat" cmpd="sng">
            <a:solidFill>
              <a:schemeClr val="accent1"/>
            </a:solidFill>
            <a:prstDash val="lgDash"/>
            <a:miter lim="800000"/>
            <a:headEnd type="none" w="sm" len="sm"/>
            <a:tailEnd type="none" w="sm" len="sm"/>
          </a:ln>
        </p:spPr>
      </p:cxnSp>
      <p:cxnSp>
        <p:nvCxnSpPr>
          <p:cNvPr id="1229" name="Google Shape;1229;p111"/>
          <p:cNvCxnSpPr/>
          <p:nvPr/>
        </p:nvCxnSpPr>
        <p:spPr>
          <a:xfrm rot="10800000">
            <a:off x="4584432" y="1804959"/>
            <a:ext cx="0" cy="550615"/>
          </a:xfrm>
          <a:prstGeom prst="straightConnector1">
            <a:avLst/>
          </a:prstGeom>
          <a:noFill/>
          <a:ln w="9525" cap="flat" cmpd="sng">
            <a:solidFill>
              <a:schemeClr val="accent1"/>
            </a:solidFill>
            <a:prstDash val="lgDash"/>
            <a:miter lim="800000"/>
            <a:headEnd type="none" w="sm" len="sm"/>
            <a:tailEnd type="none" w="sm" len="sm"/>
          </a:ln>
        </p:spPr>
      </p:cxnSp>
      <p:pic>
        <p:nvPicPr>
          <p:cNvPr id="1230" name="Google Shape;1230;p111"/>
          <p:cNvPicPr preferRelativeResize="0"/>
          <p:nvPr/>
        </p:nvPicPr>
        <p:blipFill rotWithShape="1">
          <a:blip r:embed="rId10">
            <a:alphaModFix/>
          </a:blip>
          <a:srcRect/>
          <a:stretch/>
        </p:blipFill>
        <p:spPr>
          <a:xfrm>
            <a:off x="8175160" y="2598162"/>
            <a:ext cx="492467" cy="457426"/>
          </a:xfrm>
          <a:prstGeom prst="rect">
            <a:avLst/>
          </a:prstGeom>
          <a:noFill/>
          <a:ln>
            <a:noFill/>
          </a:ln>
        </p:spPr>
      </p:pic>
      <p:pic>
        <p:nvPicPr>
          <p:cNvPr id="1231" name="Google Shape;1231;p111"/>
          <p:cNvPicPr preferRelativeResize="0"/>
          <p:nvPr/>
        </p:nvPicPr>
        <p:blipFill rotWithShape="1">
          <a:blip r:embed="rId10">
            <a:alphaModFix/>
          </a:blip>
          <a:srcRect/>
          <a:stretch/>
        </p:blipFill>
        <p:spPr>
          <a:xfrm>
            <a:off x="5951663" y="3009738"/>
            <a:ext cx="492467" cy="457426"/>
          </a:xfrm>
          <a:prstGeom prst="rect">
            <a:avLst/>
          </a:prstGeom>
          <a:noFill/>
          <a:ln>
            <a:noFill/>
          </a:ln>
        </p:spPr>
      </p:pic>
      <p:cxnSp>
        <p:nvCxnSpPr>
          <p:cNvPr id="1232" name="Google Shape;1232;p111"/>
          <p:cNvCxnSpPr/>
          <p:nvPr/>
        </p:nvCxnSpPr>
        <p:spPr>
          <a:xfrm rot="10800000" flipH="1">
            <a:off x="5312112" y="1691278"/>
            <a:ext cx="1553831" cy="900014"/>
          </a:xfrm>
          <a:prstGeom prst="straightConnector1">
            <a:avLst/>
          </a:prstGeom>
          <a:noFill/>
          <a:ln w="9525" cap="flat" cmpd="sng">
            <a:solidFill>
              <a:schemeClr val="accent1"/>
            </a:solidFill>
            <a:prstDash val="lgDash"/>
            <a:miter lim="800000"/>
            <a:headEnd type="none" w="sm" len="sm"/>
            <a:tailEnd type="none" w="sm" len="sm"/>
          </a:ln>
        </p:spPr>
      </p:cxnSp>
      <p:cxnSp>
        <p:nvCxnSpPr>
          <p:cNvPr id="1233" name="Google Shape;1233;p111"/>
          <p:cNvCxnSpPr/>
          <p:nvPr/>
        </p:nvCxnSpPr>
        <p:spPr>
          <a:xfrm>
            <a:off x="5329844" y="2755103"/>
            <a:ext cx="2807101" cy="71773"/>
          </a:xfrm>
          <a:prstGeom prst="straightConnector1">
            <a:avLst/>
          </a:prstGeom>
          <a:noFill/>
          <a:ln w="9525" cap="flat" cmpd="sng">
            <a:solidFill>
              <a:schemeClr val="accent1"/>
            </a:solidFill>
            <a:prstDash val="lgDash"/>
            <a:miter lim="800000"/>
            <a:headEnd type="none" w="sm" len="sm"/>
            <a:tailEnd type="none" w="sm" len="sm"/>
          </a:ln>
        </p:spPr>
      </p:cxnSp>
      <p:sp>
        <p:nvSpPr>
          <p:cNvPr id="1234" name="Google Shape;1234;p111"/>
          <p:cNvSpPr/>
          <p:nvPr/>
        </p:nvSpPr>
        <p:spPr>
          <a:xfrm>
            <a:off x="1772681" y="3120390"/>
            <a:ext cx="1149594" cy="230833"/>
          </a:xfrm>
          <a:prstGeom prst="rect">
            <a:avLst/>
          </a:prstGeom>
          <a:noFill/>
          <a:ln>
            <a:noFill/>
          </a:ln>
        </p:spPr>
        <p:txBody>
          <a:bodyPr spcFirstLastPara="1" wrap="square" lIns="68569" tIns="34275" rIns="68569" bIns="34275" anchor="t" anchorCtr="0">
            <a:noAutofit/>
          </a:bodyPr>
          <a:lstStyle/>
          <a:p>
            <a:pPr algn="ctr"/>
            <a:r>
              <a:rPr lang="en-US" sz="1050" b="1">
                <a:solidFill>
                  <a:schemeClr val="dk1"/>
                </a:solidFill>
                <a:latin typeface="Verdana"/>
                <a:ea typeface="Verdana"/>
                <a:cs typeface="Verdana"/>
                <a:sym typeface="Verdana"/>
              </a:rPr>
              <a:t>Private Cloud</a:t>
            </a:r>
            <a:endParaRPr sz="1050" b="1">
              <a:solidFill>
                <a:schemeClr val="dk1"/>
              </a:solidFill>
              <a:latin typeface="Verdana"/>
              <a:ea typeface="Verdana"/>
              <a:cs typeface="Verdana"/>
              <a:sym typeface="Verdana"/>
            </a:endParaRPr>
          </a:p>
        </p:txBody>
      </p:sp>
      <p:sp>
        <p:nvSpPr>
          <p:cNvPr id="1235" name="Google Shape;1235;p111"/>
          <p:cNvSpPr/>
          <p:nvPr/>
        </p:nvSpPr>
        <p:spPr>
          <a:xfrm>
            <a:off x="2863234" y="4624255"/>
            <a:ext cx="844222" cy="230833"/>
          </a:xfrm>
          <a:prstGeom prst="rect">
            <a:avLst/>
          </a:prstGeom>
          <a:noFill/>
          <a:ln>
            <a:noFill/>
          </a:ln>
        </p:spPr>
        <p:txBody>
          <a:bodyPr spcFirstLastPara="1" wrap="square" lIns="68569" tIns="34275" rIns="68569" bIns="34275" anchor="t" anchorCtr="0">
            <a:noAutofit/>
          </a:bodyPr>
          <a:lstStyle/>
          <a:p>
            <a:pPr algn="ctr"/>
            <a:r>
              <a:rPr lang="en-US" sz="1050" b="1">
                <a:solidFill>
                  <a:schemeClr val="dk1"/>
                </a:solidFill>
                <a:latin typeface="Verdana"/>
                <a:ea typeface="Verdana"/>
                <a:cs typeface="Verdana"/>
                <a:sym typeface="Verdana"/>
              </a:rPr>
              <a:t>Database</a:t>
            </a:r>
            <a:endParaRPr sz="1050"/>
          </a:p>
        </p:txBody>
      </p:sp>
      <p:sp>
        <p:nvSpPr>
          <p:cNvPr id="1236" name="Google Shape;1236;p111"/>
          <p:cNvSpPr/>
          <p:nvPr/>
        </p:nvSpPr>
        <p:spPr>
          <a:xfrm>
            <a:off x="4046626" y="1550394"/>
            <a:ext cx="1069043" cy="230833"/>
          </a:xfrm>
          <a:prstGeom prst="rect">
            <a:avLst/>
          </a:prstGeom>
          <a:noFill/>
          <a:ln>
            <a:noFill/>
          </a:ln>
        </p:spPr>
        <p:txBody>
          <a:bodyPr spcFirstLastPara="1" wrap="square" lIns="68569" tIns="34275" rIns="68569" bIns="34275" anchor="t" anchorCtr="0">
            <a:noAutofit/>
          </a:bodyPr>
          <a:lstStyle/>
          <a:p>
            <a:pPr algn="ctr"/>
            <a:r>
              <a:rPr lang="en-US" sz="1050" b="1">
                <a:solidFill>
                  <a:schemeClr val="dk1"/>
                </a:solidFill>
                <a:latin typeface="Verdana"/>
                <a:ea typeface="Verdana"/>
                <a:cs typeface="Verdana"/>
                <a:sym typeface="Verdana"/>
              </a:rPr>
              <a:t>Public Cloud</a:t>
            </a:r>
            <a:endParaRPr sz="1050"/>
          </a:p>
        </p:txBody>
      </p:sp>
      <p:sp>
        <p:nvSpPr>
          <p:cNvPr id="1237" name="Google Shape;1237;p111"/>
          <p:cNvSpPr/>
          <p:nvPr/>
        </p:nvSpPr>
        <p:spPr>
          <a:xfrm>
            <a:off x="4917257" y="4666061"/>
            <a:ext cx="1025762" cy="230833"/>
          </a:xfrm>
          <a:prstGeom prst="rect">
            <a:avLst/>
          </a:prstGeom>
          <a:noFill/>
          <a:ln>
            <a:noFill/>
          </a:ln>
        </p:spPr>
        <p:txBody>
          <a:bodyPr spcFirstLastPara="1" wrap="square" lIns="68569" tIns="34275" rIns="68569" bIns="34275" anchor="t" anchorCtr="0">
            <a:noAutofit/>
          </a:bodyPr>
          <a:lstStyle/>
          <a:p>
            <a:pPr algn="ctr"/>
            <a:r>
              <a:rPr lang="en-US" sz="1050" b="1">
                <a:solidFill>
                  <a:schemeClr val="dk1"/>
                </a:solidFill>
                <a:latin typeface="Verdana"/>
                <a:ea typeface="Verdana"/>
                <a:cs typeface="Verdana"/>
                <a:sym typeface="Verdana"/>
              </a:rPr>
              <a:t>On-Premise</a:t>
            </a:r>
            <a:endParaRPr sz="1050"/>
          </a:p>
        </p:txBody>
      </p:sp>
      <p:sp>
        <p:nvSpPr>
          <p:cNvPr id="1238" name="Google Shape;1238;p111"/>
          <p:cNvSpPr/>
          <p:nvPr/>
        </p:nvSpPr>
        <p:spPr>
          <a:xfrm>
            <a:off x="5711466" y="3493671"/>
            <a:ext cx="972863" cy="230833"/>
          </a:xfrm>
          <a:prstGeom prst="rect">
            <a:avLst/>
          </a:prstGeom>
          <a:noFill/>
          <a:ln>
            <a:noFill/>
          </a:ln>
        </p:spPr>
        <p:txBody>
          <a:bodyPr spcFirstLastPara="1" wrap="square" lIns="68569" tIns="34275" rIns="68569" bIns="34275" anchor="t" anchorCtr="0">
            <a:noAutofit/>
          </a:bodyPr>
          <a:lstStyle/>
          <a:p>
            <a:pPr algn="ctr"/>
            <a:r>
              <a:rPr lang="en-US" sz="1050" b="1">
                <a:solidFill>
                  <a:schemeClr val="dk1"/>
                </a:solidFill>
                <a:latin typeface="Verdana"/>
                <a:ea typeface="Verdana"/>
                <a:cs typeface="Verdana"/>
                <a:sym typeface="Verdana"/>
              </a:rPr>
              <a:t>IoT &amp; Edge</a:t>
            </a:r>
            <a:endParaRPr sz="1050"/>
          </a:p>
        </p:txBody>
      </p:sp>
      <p:sp>
        <p:nvSpPr>
          <p:cNvPr id="1239" name="Google Shape;1239;p111"/>
          <p:cNvSpPr/>
          <p:nvPr/>
        </p:nvSpPr>
        <p:spPr>
          <a:xfrm>
            <a:off x="7952332" y="3064103"/>
            <a:ext cx="972863" cy="230833"/>
          </a:xfrm>
          <a:prstGeom prst="rect">
            <a:avLst/>
          </a:prstGeom>
          <a:noFill/>
          <a:ln>
            <a:noFill/>
          </a:ln>
        </p:spPr>
        <p:txBody>
          <a:bodyPr spcFirstLastPara="1" wrap="square" lIns="68569" tIns="34275" rIns="68569" bIns="34275" anchor="t" anchorCtr="0">
            <a:noAutofit/>
          </a:bodyPr>
          <a:lstStyle/>
          <a:p>
            <a:pPr algn="ctr"/>
            <a:r>
              <a:rPr lang="en-US" sz="1050" b="1">
                <a:solidFill>
                  <a:schemeClr val="dk1"/>
                </a:solidFill>
                <a:latin typeface="Verdana"/>
                <a:ea typeface="Verdana"/>
                <a:cs typeface="Verdana"/>
                <a:sym typeface="Verdana"/>
              </a:rPr>
              <a:t>IoT &amp; Edge</a:t>
            </a:r>
            <a:endParaRPr sz="1050"/>
          </a:p>
        </p:txBody>
      </p:sp>
      <p:sp>
        <p:nvSpPr>
          <p:cNvPr id="1240" name="Google Shape;1240;p111"/>
          <p:cNvSpPr/>
          <p:nvPr/>
        </p:nvSpPr>
        <p:spPr>
          <a:xfrm>
            <a:off x="6733394" y="1816472"/>
            <a:ext cx="972863" cy="230833"/>
          </a:xfrm>
          <a:prstGeom prst="rect">
            <a:avLst/>
          </a:prstGeom>
          <a:noFill/>
          <a:ln>
            <a:noFill/>
          </a:ln>
        </p:spPr>
        <p:txBody>
          <a:bodyPr spcFirstLastPara="1" wrap="square" lIns="68569" tIns="34275" rIns="68569" bIns="34275" anchor="t" anchorCtr="0">
            <a:noAutofit/>
          </a:bodyPr>
          <a:lstStyle/>
          <a:p>
            <a:pPr algn="ctr"/>
            <a:r>
              <a:rPr lang="en-US" sz="1050" b="1">
                <a:solidFill>
                  <a:schemeClr val="dk1"/>
                </a:solidFill>
                <a:latin typeface="Verdana"/>
                <a:ea typeface="Verdana"/>
                <a:cs typeface="Verdana"/>
                <a:sym typeface="Verdana"/>
              </a:rPr>
              <a:t>IoT &amp; Edge</a:t>
            </a:r>
            <a:endParaRPr sz="1050" b="1">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2433136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112"/>
          <p:cNvSpPr/>
          <p:nvPr/>
        </p:nvSpPr>
        <p:spPr>
          <a:xfrm>
            <a:off x="5936776" y="0"/>
            <a:ext cx="3207224" cy="5143500"/>
          </a:xfrm>
          <a:prstGeom prst="rect">
            <a:avLst/>
          </a:prstGeom>
          <a:solidFill>
            <a:srgbClr val="F2F2F2"/>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246" name="Google Shape;1246;p112"/>
          <p:cNvSpPr txBox="1">
            <a:spLocks noGrp="1"/>
          </p:cNvSpPr>
          <p:nvPr>
            <p:ph type="title"/>
          </p:nvPr>
        </p:nvSpPr>
        <p:spPr>
          <a:xfrm>
            <a:off x="589684" y="156946"/>
            <a:ext cx="7886700" cy="994172"/>
          </a:xfrm>
          <a:prstGeom prst="rect">
            <a:avLst/>
          </a:prstGeom>
          <a:noFill/>
          <a:ln>
            <a:noFill/>
          </a:ln>
        </p:spPr>
        <p:txBody>
          <a:bodyPr spcFirstLastPara="1" wrap="square" lIns="68569" tIns="34275" rIns="68569" bIns="34275" anchor="t" anchorCtr="0">
            <a:noAutofit/>
          </a:bodyPr>
          <a:lstStyle/>
          <a:p>
            <a:pPr>
              <a:buSzPts val="3000"/>
            </a:pPr>
            <a:r>
              <a:rPr lang="en-US" sz="2250"/>
              <a:t>TIBCO Cloud Mashery</a:t>
            </a:r>
            <a:r>
              <a:rPr lang="en-US" sz="2250" baseline="30000"/>
              <a:t> </a:t>
            </a:r>
            <a:r>
              <a:rPr lang="en-US" sz="2250"/>
              <a:t>Microgateway</a:t>
            </a:r>
            <a:endParaRPr sz="2250" baseline="30000"/>
          </a:p>
        </p:txBody>
      </p:sp>
      <p:sp>
        <p:nvSpPr>
          <p:cNvPr id="1247" name="Google Shape;1247;p112"/>
          <p:cNvSpPr txBox="1">
            <a:spLocks noGrp="1"/>
          </p:cNvSpPr>
          <p:nvPr>
            <p:ph type="ftr" idx="11"/>
          </p:nvPr>
        </p:nvSpPr>
        <p:spPr>
          <a:xfrm>
            <a:off x="207825" y="4859699"/>
            <a:ext cx="1909330" cy="273844"/>
          </a:xfrm>
          <a:prstGeom prst="rect">
            <a:avLst/>
          </a:prstGeom>
          <a:noFill/>
          <a:ln>
            <a:noFill/>
          </a:ln>
        </p:spPr>
        <p:txBody>
          <a:bodyPr spcFirstLastPara="1" wrap="square" lIns="68569" tIns="34275" rIns="68569" bIns="34275" anchor="ctr" anchorCtr="0">
            <a:noAutofit/>
          </a:bodyPr>
          <a:lstStyle/>
          <a:p>
            <a:r>
              <a:rPr lang="en-US">
                <a:latin typeface="Verdana"/>
                <a:ea typeface="Verdana"/>
                <a:cs typeface="Verdana"/>
                <a:sym typeface="Verdana"/>
              </a:rPr>
              <a:t>© Copyright 2000-2019 TIBCO Software Inc.        </a:t>
            </a:r>
            <a:endParaRPr/>
          </a:p>
        </p:txBody>
      </p:sp>
      <p:sp>
        <p:nvSpPr>
          <p:cNvPr id="1248" name="Google Shape;1248;p112"/>
          <p:cNvSpPr/>
          <p:nvPr/>
        </p:nvSpPr>
        <p:spPr>
          <a:xfrm>
            <a:off x="589683" y="581512"/>
            <a:ext cx="5129644" cy="807914"/>
          </a:xfrm>
          <a:prstGeom prst="rect">
            <a:avLst/>
          </a:prstGeom>
          <a:noFill/>
          <a:ln>
            <a:noFill/>
          </a:ln>
        </p:spPr>
        <p:txBody>
          <a:bodyPr spcFirstLastPara="1" wrap="square" lIns="68569" tIns="34275" rIns="68569" bIns="34275" anchor="t" anchorCtr="0">
            <a:noAutofit/>
          </a:bodyPr>
          <a:lstStyle/>
          <a:p>
            <a:r>
              <a:rPr lang="en-US" sz="1200" i="1">
                <a:solidFill>
                  <a:schemeClr val="dk1"/>
                </a:solidFill>
                <a:latin typeface="Verdana"/>
                <a:ea typeface="Verdana"/>
                <a:cs typeface="Verdana"/>
                <a:sym typeface="Verdana"/>
              </a:rPr>
              <a:t>Powered by open source Project Flogo®</a:t>
            </a:r>
            <a:endParaRPr sz="1050"/>
          </a:p>
          <a:p>
            <a:endParaRPr sz="1200" i="1">
              <a:solidFill>
                <a:schemeClr val="dk1"/>
              </a:solidFill>
              <a:latin typeface="Verdana"/>
              <a:ea typeface="Verdana"/>
              <a:cs typeface="Verdana"/>
              <a:sym typeface="Verdana"/>
            </a:endParaRPr>
          </a:p>
          <a:p>
            <a:r>
              <a:rPr lang="en-US" sz="1200" i="1">
                <a:solidFill>
                  <a:schemeClr val="dk1"/>
                </a:solidFill>
                <a:latin typeface="Verdana"/>
                <a:ea typeface="Verdana"/>
                <a:cs typeface="Verdana"/>
                <a:sym typeface="Verdana"/>
              </a:rPr>
              <a:t>An event-driven microgateway designed for cloud-native microservices</a:t>
            </a:r>
            <a:endParaRPr sz="1200" i="1">
              <a:solidFill>
                <a:schemeClr val="dk1"/>
              </a:solidFill>
              <a:latin typeface="Verdana"/>
              <a:ea typeface="Verdana"/>
              <a:cs typeface="Verdana"/>
              <a:sym typeface="Verdana"/>
            </a:endParaRPr>
          </a:p>
        </p:txBody>
      </p:sp>
      <p:grpSp>
        <p:nvGrpSpPr>
          <p:cNvPr id="1249" name="Google Shape;1249;p112"/>
          <p:cNvGrpSpPr/>
          <p:nvPr/>
        </p:nvGrpSpPr>
        <p:grpSpPr>
          <a:xfrm>
            <a:off x="0" y="0"/>
            <a:ext cx="9146534" cy="5143500"/>
            <a:chOff x="0" y="0"/>
            <a:chExt cx="12195378" cy="6858000"/>
          </a:xfrm>
        </p:grpSpPr>
        <p:pic>
          <p:nvPicPr>
            <p:cNvPr id="1250" name="Google Shape;1250;p112"/>
            <p:cNvPicPr preferRelativeResize="0"/>
            <p:nvPr/>
          </p:nvPicPr>
          <p:blipFill rotWithShape="1">
            <a:blip r:embed="rId3">
              <a:alphaModFix/>
            </a:blip>
            <a:srcRect r="27640"/>
            <a:stretch/>
          </p:blipFill>
          <p:spPr>
            <a:xfrm>
              <a:off x="9107619" y="6339632"/>
              <a:ext cx="3087759" cy="518368"/>
            </a:xfrm>
            <a:prstGeom prst="rect">
              <a:avLst/>
            </a:prstGeom>
            <a:noFill/>
            <a:ln>
              <a:noFill/>
            </a:ln>
          </p:spPr>
        </p:pic>
        <p:pic>
          <p:nvPicPr>
            <p:cNvPr id="1251" name="Google Shape;1251;p112"/>
            <p:cNvPicPr preferRelativeResize="0"/>
            <p:nvPr/>
          </p:nvPicPr>
          <p:blipFill rotWithShape="1">
            <a:blip r:embed="rId4">
              <a:alphaModFix/>
            </a:blip>
            <a:srcRect/>
            <a:stretch/>
          </p:blipFill>
          <p:spPr>
            <a:xfrm>
              <a:off x="11024639" y="6467757"/>
              <a:ext cx="901797" cy="235697"/>
            </a:xfrm>
            <a:prstGeom prst="rect">
              <a:avLst/>
            </a:prstGeom>
            <a:noFill/>
            <a:ln>
              <a:noFill/>
            </a:ln>
          </p:spPr>
        </p:pic>
        <p:pic>
          <p:nvPicPr>
            <p:cNvPr id="1252" name="Google Shape;1252;p112"/>
            <p:cNvPicPr preferRelativeResize="0"/>
            <p:nvPr/>
          </p:nvPicPr>
          <p:blipFill rotWithShape="1">
            <a:blip r:embed="rId5">
              <a:alphaModFix/>
            </a:blip>
            <a:srcRect l="59902"/>
            <a:stretch/>
          </p:blipFill>
          <p:spPr>
            <a:xfrm>
              <a:off x="0" y="0"/>
              <a:ext cx="927101" cy="315596"/>
            </a:xfrm>
            <a:prstGeom prst="rect">
              <a:avLst/>
            </a:prstGeom>
            <a:noFill/>
            <a:ln>
              <a:noFill/>
            </a:ln>
          </p:spPr>
        </p:pic>
      </p:grpSp>
      <p:grpSp>
        <p:nvGrpSpPr>
          <p:cNvPr id="1253" name="Google Shape;1253;p112"/>
          <p:cNvGrpSpPr/>
          <p:nvPr/>
        </p:nvGrpSpPr>
        <p:grpSpPr>
          <a:xfrm>
            <a:off x="6195940" y="433544"/>
            <a:ext cx="2641171" cy="3924063"/>
            <a:chOff x="8261253" y="578059"/>
            <a:chExt cx="3521561" cy="5232084"/>
          </a:xfrm>
        </p:grpSpPr>
        <p:grpSp>
          <p:nvGrpSpPr>
            <p:cNvPr id="1254" name="Google Shape;1254;p112"/>
            <p:cNvGrpSpPr/>
            <p:nvPr/>
          </p:nvGrpSpPr>
          <p:grpSpPr>
            <a:xfrm>
              <a:off x="9520181" y="578059"/>
              <a:ext cx="2262633" cy="5057335"/>
              <a:chOff x="8923923" y="459306"/>
              <a:chExt cx="2262633" cy="5057335"/>
            </a:xfrm>
          </p:grpSpPr>
          <p:sp>
            <p:nvSpPr>
              <p:cNvPr id="1255" name="Google Shape;1255;p112"/>
              <p:cNvSpPr txBox="1"/>
              <p:nvPr/>
            </p:nvSpPr>
            <p:spPr>
              <a:xfrm>
                <a:off x="8923923" y="1836803"/>
                <a:ext cx="2262633" cy="711986"/>
              </a:xfrm>
              <a:prstGeom prst="rect">
                <a:avLst/>
              </a:prstGeom>
              <a:noFill/>
              <a:ln>
                <a:noFill/>
              </a:ln>
            </p:spPr>
            <p:txBody>
              <a:bodyPr spcFirstLastPara="1" wrap="square" lIns="91406" tIns="91406" rIns="91406" bIns="91406" anchor="t" anchorCtr="0">
                <a:noAutofit/>
              </a:bodyPr>
              <a:lstStyle/>
              <a:p>
                <a:pPr>
                  <a:buClr>
                    <a:schemeClr val="dk1"/>
                  </a:buClr>
                  <a:buSzPts val="1200"/>
                </a:pPr>
                <a:r>
                  <a:rPr lang="en-US" sz="900">
                    <a:solidFill>
                      <a:schemeClr val="dk1"/>
                    </a:solidFill>
                    <a:latin typeface="Verdana"/>
                    <a:ea typeface="Verdana"/>
                    <a:cs typeface="Verdana"/>
                    <a:sym typeface="Verdana"/>
                  </a:rPr>
                  <a:t>Ideal security proxy for distributed microservices ecosystems</a:t>
                </a:r>
                <a:endParaRPr sz="900">
                  <a:solidFill>
                    <a:schemeClr val="dk1"/>
                  </a:solidFill>
                  <a:latin typeface="Verdana"/>
                  <a:ea typeface="Verdana"/>
                  <a:cs typeface="Verdana"/>
                  <a:sym typeface="Verdana"/>
                </a:endParaRPr>
              </a:p>
            </p:txBody>
          </p:sp>
          <p:sp>
            <p:nvSpPr>
              <p:cNvPr id="1256" name="Google Shape;1256;p112"/>
              <p:cNvSpPr txBox="1"/>
              <p:nvPr/>
            </p:nvSpPr>
            <p:spPr>
              <a:xfrm>
                <a:off x="8923923" y="3332292"/>
                <a:ext cx="2120129" cy="735900"/>
              </a:xfrm>
              <a:prstGeom prst="rect">
                <a:avLst/>
              </a:prstGeom>
              <a:noFill/>
              <a:ln>
                <a:noFill/>
              </a:ln>
            </p:spPr>
            <p:txBody>
              <a:bodyPr spcFirstLastPara="1" wrap="square" lIns="91406" tIns="91406" rIns="91406" bIns="91406" anchor="t" anchorCtr="0">
                <a:noAutofit/>
              </a:bodyPr>
              <a:lstStyle/>
              <a:p>
                <a:pPr>
                  <a:buClr>
                    <a:schemeClr val="dk1"/>
                  </a:buClr>
                  <a:buSzPts val="1200"/>
                </a:pPr>
                <a:r>
                  <a:rPr lang="en-US" sz="900">
                    <a:solidFill>
                      <a:schemeClr val="dk1"/>
                    </a:solidFill>
                    <a:latin typeface="Verdana"/>
                    <a:ea typeface="Verdana"/>
                    <a:cs typeface="Verdana"/>
                    <a:sym typeface="Verdana"/>
                  </a:rPr>
                  <a:t>Event-driven design with 1</a:t>
                </a:r>
                <a:r>
                  <a:rPr lang="en-US" sz="900" baseline="30000">
                    <a:solidFill>
                      <a:schemeClr val="dk1"/>
                    </a:solidFill>
                    <a:latin typeface="Verdana"/>
                    <a:ea typeface="Verdana"/>
                    <a:cs typeface="Verdana"/>
                    <a:sym typeface="Verdana"/>
                  </a:rPr>
                  <a:t>st</a:t>
                </a:r>
                <a:r>
                  <a:rPr lang="en-US" sz="900">
                    <a:solidFill>
                      <a:schemeClr val="dk1"/>
                    </a:solidFill>
                    <a:latin typeface="Verdana"/>
                    <a:ea typeface="Verdana"/>
                    <a:cs typeface="Verdana"/>
                    <a:sym typeface="Verdana"/>
                  </a:rPr>
                  <a:t>-class support for AWS Lambda</a:t>
                </a:r>
                <a:endParaRPr sz="900">
                  <a:solidFill>
                    <a:schemeClr val="dk1"/>
                  </a:solidFill>
                  <a:latin typeface="Verdana"/>
                  <a:ea typeface="Verdana"/>
                  <a:cs typeface="Verdana"/>
                  <a:sym typeface="Verdana"/>
                </a:endParaRPr>
              </a:p>
            </p:txBody>
          </p:sp>
          <p:sp>
            <p:nvSpPr>
              <p:cNvPr id="1257" name="Google Shape;1257;p112"/>
              <p:cNvSpPr txBox="1"/>
              <p:nvPr/>
            </p:nvSpPr>
            <p:spPr>
              <a:xfrm>
                <a:off x="8923924" y="459306"/>
                <a:ext cx="1858871" cy="735900"/>
              </a:xfrm>
              <a:prstGeom prst="rect">
                <a:avLst/>
              </a:prstGeom>
              <a:noFill/>
              <a:ln>
                <a:noFill/>
              </a:ln>
            </p:spPr>
            <p:txBody>
              <a:bodyPr spcFirstLastPara="1" wrap="square" lIns="91406" tIns="91406" rIns="91406" bIns="91406" anchor="t" anchorCtr="0">
                <a:noAutofit/>
              </a:bodyPr>
              <a:lstStyle/>
              <a:p>
                <a:r>
                  <a:rPr lang="en-US" sz="900">
                    <a:solidFill>
                      <a:schemeClr val="dk1"/>
                    </a:solidFill>
                    <a:latin typeface="Verdana"/>
                    <a:ea typeface="Verdana"/>
                    <a:cs typeface="Verdana"/>
                    <a:sym typeface="Verdana"/>
                  </a:rPr>
                  <a:t>Cloud-native gateway framework that complements service meshes</a:t>
                </a:r>
                <a:endParaRPr sz="1050"/>
              </a:p>
            </p:txBody>
          </p:sp>
          <p:sp>
            <p:nvSpPr>
              <p:cNvPr id="1258" name="Google Shape;1258;p112"/>
              <p:cNvSpPr txBox="1"/>
              <p:nvPr/>
            </p:nvSpPr>
            <p:spPr>
              <a:xfrm>
                <a:off x="8923923" y="4780741"/>
                <a:ext cx="2262633" cy="735900"/>
              </a:xfrm>
              <a:prstGeom prst="rect">
                <a:avLst/>
              </a:prstGeom>
              <a:noFill/>
              <a:ln>
                <a:noFill/>
              </a:ln>
            </p:spPr>
            <p:txBody>
              <a:bodyPr spcFirstLastPara="1" wrap="square" lIns="91406" tIns="91406" rIns="91406" bIns="91406" anchor="t" anchorCtr="0">
                <a:noAutofit/>
              </a:bodyPr>
              <a:lstStyle/>
              <a:p>
                <a:r>
                  <a:rPr lang="en-US" sz="900">
                    <a:solidFill>
                      <a:schemeClr val="dk1"/>
                    </a:solidFill>
                    <a:latin typeface="Verdana"/>
                    <a:ea typeface="Verdana"/>
                    <a:cs typeface="Verdana"/>
                    <a:sym typeface="Verdana"/>
                  </a:rPr>
                  <a:t>Ultralight footprint that can be embedded in edge devices or deployed as a federated microgateway</a:t>
                </a:r>
                <a:endParaRPr sz="900">
                  <a:solidFill>
                    <a:schemeClr val="dk1"/>
                  </a:solidFill>
                  <a:latin typeface="Verdana"/>
                  <a:ea typeface="Verdana"/>
                  <a:cs typeface="Verdana"/>
                  <a:sym typeface="Verdana"/>
                </a:endParaRPr>
              </a:p>
            </p:txBody>
          </p:sp>
        </p:grpSp>
        <p:pic>
          <p:nvPicPr>
            <p:cNvPr id="1259" name="Google Shape;1259;p112"/>
            <p:cNvPicPr preferRelativeResize="0"/>
            <p:nvPr/>
          </p:nvPicPr>
          <p:blipFill rotWithShape="1">
            <a:blip r:embed="rId6">
              <a:alphaModFix/>
            </a:blip>
            <a:srcRect/>
            <a:stretch/>
          </p:blipFill>
          <p:spPr>
            <a:xfrm>
              <a:off x="8261253" y="3372030"/>
              <a:ext cx="1061776" cy="1061776"/>
            </a:xfrm>
            <a:prstGeom prst="rect">
              <a:avLst/>
            </a:prstGeom>
            <a:noFill/>
            <a:ln>
              <a:noFill/>
            </a:ln>
          </p:spPr>
        </p:pic>
        <p:pic>
          <p:nvPicPr>
            <p:cNvPr id="1260" name="Google Shape;1260;p112"/>
            <p:cNvPicPr preferRelativeResize="0"/>
            <p:nvPr/>
          </p:nvPicPr>
          <p:blipFill rotWithShape="1">
            <a:blip r:embed="rId7">
              <a:alphaModFix/>
            </a:blip>
            <a:srcRect/>
            <a:stretch/>
          </p:blipFill>
          <p:spPr>
            <a:xfrm>
              <a:off x="8368717" y="4963295"/>
              <a:ext cx="846848" cy="846848"/>
            </a:xfrm>
            <a:prstGeom prst="rect">
              <a:avLst/>
            </a:prstGeom>
            <a:noFill/>
            <a:ln>
              <a:noFill/>
            </a:ln>
          </p:spPr>
        </p:pic>
        <p:pic>
          <p:nvPicPr>
            <p:cNvPr id="1261" name="Google Shape;1261;p112"/>
            <p:cNvPicPr preferRelativeResize="0"/>
            <p:nvPr/>
          </p:nvPicPr>
          <p:blipFill rotWithShape="1">
            <a:blip r:embed="rId8">
              <a:alphaModFix/>
            </a:blip>
            <a:srcRect/>
            <a:stretch/>
          </p:blipFill>
          <p:spPr>
            <a:xfrm>
              <a:off x="8351141" y="1955556"/>
              <a:ext cx="886985" cy="886985"/>
            </a:xfrm>
            <a:prstGeom prst="rect">
              <a:avLst/>
            </a:prstGeom>
            <a:noFill/>
            <a:ln>
              <a:noFill/>
            </a:ln>
          </p:spPr>
        </p:pic>
        <p:pic>
          <p:nvPicPr>
            <p:cNvPr id="1262" name="Google Shape;1262;p112"/>
            <p:cNvPicPr preferRelativeResize="0"/>
            <p:nvPr/>
          </p:nvPicPr>
          <p:blipFill rotWithShape="1">
            <a:blip r:embed="rId9">
              <a:alphaModFix/>
            </a:blip>
            <a:srcRect/>
            <a:stretch/>
          </p:blipFill>
          <p:spPr>
            <a:xfrm>
              <a:off x="8368717" y="656838"/>
              <a:ext cx="861534" cy="861534"/>
            </a:xfrm>
            <a:prstGeom prst="rect">
              <a:avLst/>
            </a:prstGeom>
            <a:noFill/>
            <a:ln>
              <a:noFill/>
            </a:ln>
          </p:spPr>
        </p:pic>
      </p:grpSp>
      <p:pic>
        <p:nvPicPr>
          <p:cNvPr id="1263" name="Google Shape;1263;p112"/>
          <p:cNvPicPr preferRelativeResize="0"/>
          <p:nvPr/>
        </p:nvPicPr>
        <p:blipFill rotWithShape="1">
          <a:blip r:embed="rId10">
            <a:alphaModFix/>
          </a:blip>
          <a:srcRect/>
          <a:stretch/>
        </p:blipFill>
        <p:spPr>
          <a:xfrm>
            <a:off x="695326" y="1323100"/>
            <a:ext cx="3962400" cy="3208178"/>
          </a:xfrm>
          <a:prstGeom prst="rect">
            <a:avLst/>
          </a:prstGeom>
          <a:noFill/>
          <a:ln>
            <a:noFill/>
          </a:ln>
        </p:spPr>
      </p:pic>
    </p:spTree>
    <p:extLst>
      <p:ext uri="{BB962C8B-B14F-4D97-AF65-F5344CB8AC3E}">
        <p14:creationId xmlns:p14="http://schemas.microsoft.com/office/powerpoint/2010/main" val="1623612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500"/>
                                  </p:stCondLst>
                                  <p:childTnLst>
                                    <p:set>
                                      <p:cBhvr>
                                        <p:cTn id="6" dur="1" fill="hold">
                                          <p:stCondLst>
                                            <p:cond delay="0"/>
                                          </p:stCondLst>
                                        </p:cTn>
                                        <p:tgtEl>
                                          <p:spTgt spid="1245"/>
                                        </p:tgtEl>
                                        <p:attrNameLst>
                                          <p:attrName>style.visibility</p:attrName>
                                        </p:attrNameLst>
                                      </p:cBhvr>
                                      <p:to>
                                        <p:strVal val="visible"/>
                                      </p:to>
                                    </p:set>
                                    <p:anim calcmode="lin" valueType="num">
                                      <p:cBhvr additive="base">
                                        <p:cTn id="7" dur="500"/>
                                        <p:tgtEl>
                                          <p:spTgt spid="1245"/>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53"/>
                                        </p:tgtEl>
                                        <p:attrNameLst>
                                          <p:attrName>style.visibility</p:attrName>
                                        </p:attrNameLst>
                                      </p:cBhvr>
                                      <p:to>
                                        <p:strVal val="visible"/>
                                      </p:to>
                                    </p:set>
                                    <p:animEffect transition="in" filter="fade">
                                      <p:cBhvr>
                                        <p:cTn id="11" dur="500"/>
                                        <p:tgtEl>
                                          <p:spTgt spid="1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50F330-31C5-1C41-A5A1-26E96C146896}"/>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741D28EF-AA17-6F40-9DEC-F7CF1CE8E3DD}"/>
              </a:ext>
            </a:extLst>
          </p:cNvPr>
          <p:cNvSpPr>
            <a:spLocks noGrp="1"/>
          </p:cNvSpPr>
          <p:nvPr>
            <p:ph type="title"/>
          </p:nvPr>
        </p:nvSpPr>
        <p:spPr/>
        <p:txBody>
          <a:bodyPr/>
          <a:lstStyle/>
          <a:p>
            <a:r>
              <a:rPr lang="en-US" dirty="0"/>
              <a:t>Architecture</a:t>
            </a:r>
          </a:p>
        </p:txBody>
      </p:sp>
    </p:spTree>
    <p:extLst>
      <p:ext uri="{BB962C8B-B14F-4D97-AF65-F5344CB8AC3E}">
        <p14:creationId xmlns:p14="http://schemas.microsoft.com/office/powerpoint/2010/main" val="3986315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4DD880-446C-2945-BE78-C74B44368694}"/>
              </a:ext>
            </a:extLst>
          </p:cNvPr>
          <p:cNvSpPr/>
          <p:nvPr/>
        </p:nvSpPr>
        <p:spPr>
          <a:xfrm>
            <a:off x="497541" y="480957"/>
            <a:ext cx="1963271" cy="3622053"/>
          </a:xfrm>
          <a:prstGeom prst="rect">
            <a:avLst/>
          </a:prstGeom>
          <a:solidFill>
            <a:srgbClr val="DA2D7E"/>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sz="1400" dirty="0">
              <a:solidFill>
                <a:schemeClr val="tx2"/>
              </a:solidFill>
            </a:endParaRPr>
          </a:p>
        </p:txBody>
      </p:sp>
      <p:sp>
        <p:nvSpPr>
          <p:cNvPr id="3" name="Rectangle 2">
            <a:extLst>
              <a:ext uri="{FF2B5EF4-FFF2-40B4-BE49-F238E27FC236}">
                <a16:creationId xmlns:a16="http://schemas.microsoft.com/office/drawing/2014/main" id="{3EF99EE6-37F3-8B49-8D47-6423DE4D2546}"/>
              </a:ext>
            </a:extLst>
          </p:cNvPr>
          <p:cNvSpPr/>
          <p:nvPr/>
        </p:nvSpPr>
        <p:spPr>
          <a:xfrm>
            <a:off x="685837" y="943027"/>
            <a:ext cx="1561672" cy="472612"/>
          </a:xfrm>
          <a:prstGeom prst="rect">
            <a:avLst/>
          </a:prstGeom>
          <a:solidFill>
            <a:srgbClr val="E984B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API Modeller</a:t>
            </a:r>
          </a:p>
        </p:txBody>
      </p:sp>
      <p:sp>
        <p:nvSpPr>
          <p:cNvPr id="4" name="Rectangle 3">
            <a:extLst>
              <a:ext uri="{FF2B5EF4-FFF2-40B4-BE49-F238E27FC236}">
                <a16:creationId xmlns:a16="http://schemas.microsoft.com/office/drawing/2014/main" id="{2711F014-6693-AB47-AF83-836F3579AFF3}"/>
              </a:ext>
            </a:extLst>
          </p:cNvPr>
          <p:cNvSpPr/>
          <p:nvPr/>
        </p:nvSpPr>
        <p:spPr>
          <a:xfrm>
            <a:off x="685837" y="1546920"/>
            <a:ext cx="1561672" cy="472612"/>
          </a:xfrm>
          <a:prstGeom prst="rect">
            <a:avLst/>
          </a:prstGeom>
          <a:solidFill>
            <a:srgbClr val="E984B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API</a:t>
            </a:r>
            <a:r>
              <a:rPr lang="en-GB" sz="1400" dirty="0">
                <a:solidFill>
                  <a:schemeClr val="tx2"/>
                </a:solidFill>
              </a:rPr>
              <a:t> </a:t>
            </a:r>
            <a:r>
              <a:rPr lang="en-GB" sz="1400" dirty="0">
                <a:solidFill>
                  <a:schemeClr val="bg1"/>
                </a:solidFill>
              </a:rPr>
              <a:t>Mock</a:t>
            </a:r>
          </a:p>
        </p:txBody>
      </p:sp>
      <p:sp>
        <p:nvSpPr>
          <p:cNvPr id="5" name="Rectangle 4">
            <a:extLst>
              <a:ext uri="{FF2B5EF4-FFF2-40B4-BE49-F238E27FC236}">
                <a16:creationId xmlns:a16="http://schemas.microsoft.com/office/drawing/2014/main" id="{07AC4815-909B-EE42-A326-AA1E4BA5D126}"/>
              </a:ext>
            </a:extLst>
          </p:cNvPr>
          <p:cNvSpPr/>
          <p:nvPr/>
        </p:nvSpPr>
        <p:spPr>
          <a:xfrm>
            <a:off x="685837" y="3358771"/>
            <a:ext cx="1561672" cy="472612"/>
          </a:xfrm>
          <a:prstGeom prst="rect">
            <a:avLst/>
          </a:prstGeom>
          <a:solidFill>
            <a:srgbClr val="E984B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Service Creation</a:t>
            </a:r>
          </a:p>
        </p:txBody>
      </p:sp>
      <p:sp>
        <p:nvSpPr>
          <p:cNvPr id="6" name="Rectangle 5">
            <a:extLst>
              <a:ext uri="{FF2B5EF4-FFF2-40B4-BE49-F238E27FC236}">
                <a16:creationId xmlns:a16="http://schemas.microsoft.com/office/drawing/2014/main" id="{072B04B2-3085-2E41-9F8C-81D73BFAC5AB}"/>
              </a:ext>
            </a:extLst>
          </p:cNvPr>
          <p:cNvSpPr/>
          <p:nvPr/>
        </p:nvSpPr>
        <p:spPr>
          <a:xfrm>
            <a:off x="685837" y="2150813"/>
            <a:ext cx="1561672" cy="472612"/>
          </a:xfrm>
          <a:prstGeom prst="rect">
            <a:avLst/>
          </a:prstGeom>
          <a:solidFill>
            <a:srgbClr val="E984B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Publication To Mashery</a:t>
            </a:r>
          </a:p>
        </p:txBody>
      </p:sp>
      <p:sp>
        <p:nvSpPr>
          <p:cNvPr id="7" name="TextBox 6">
            <a:extLst>
              <a:ext uri="{FF2B5EF4-FFF2-40B4-BE49-F238E27FC236}">
                <a16:creationId xmlns:a16="http://schemas.microsoft.com/office/drawing/2014/main" id="{EE766338-5997-7347-A39D-7109740C340A}"/>
              </a:ext>
            </a:extLst>
          </p:cNvPr>
          <p:cNvSpPr txBox="1"/>
          <p:nvPr/>
        </p:nvSpPr>
        <p:spPr>
          <a:xfrm>
            <a:off x="1175407" y="480958"/>
            <a:ext cx="556563" cy="369332"/>
          </a:xfrm>
          <a:prstGeom prst="rect">
            <a:avLst/>
          </a:prstGeom>
          <a:noFill/>
        </p:spPr>
        <p:txBody>
          <a:bodyPr wrap="none" rtlCol="0">
            <a:spAutoFit/>
          </a:bodyPr>
          <a:lstStyle/>
          <a:p>
            <a:r>
              <a:rPr lang="en-GB" sz="1800" b="1" i="1" dirty="0">
                <a:solidFill>
                  <a:schemeClr val="bg1"/>
                </a:solidFill>
                <a:effectLst>
                  <a:outerShdw blurRad="50800" dist="50800" dir="5400000" algn="ctr" rotWithShape="0">
                    <a:schemeClr val="bg2"/>
                  </a:outerShdw>
                  <a:reflection stA="45000" endPos="0" dist="50800" dir="5400000" sy="-100000" algn="bl" rotWithShape="0"/>
                </a:effectLst>
                <a:latin typeface="+mn-lt"/>
              </a:rPr>
              <a:t>TCI</a:t>
            </a:r>
          </a:p>
        </p:txBody>
      </p:sp>
      <p:sp>
        <p:nvSpPr>
          <p:cNvPr id="8" name="Rectangle 7">
            <a:extLst>
              <a:ext uri="{FF2B5EF4-FFF2-40B4-BE49-F238E27FC236}">
                <a16:creationId xmlns:a16="http://schemas.microsoft.com/office/drawing/2014/main" id="{5C6917A5-F487-8046-821F-E6C22EF5F17C}"/>
              </a:ext>
            </a:extLst>
          </p:cNvPr>
          <p:cNvSpPr/>
          <p:nvPr/>
        </p:nvSpPr>
        <p:spPr>
          <a:xfrm>
            <a:off x="685837" y="2754706"/>
            <a:ext cx="1561672" cy="472612"/>
          </a:xfrm>
          <a:prstGeom prst="rect">
            <a:avLst/>
          </a:prstGeom>
          <a:solidFill>
            <a:srgbClr val="E984B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Apps</a:t>
            </a:r>
            <a:endParaRPr lang="en-GB" sz="1400" dirty="0">
              <a:solidFill>
                <a:schemeClr val="bg1"/>
              </a:solidFill>
            </a:endParaRPr>
          </a:p>
        </p:txBody>
      </p:sp>
      <p:grpSp>
        <p:nvGrpSpPr>
          <p:cNvPr id="9" name="Grouper 4">
            <a:extLst>
              <a:ext uri="{FF2B5EF4-FFF2-40B4-BE49-F238E27FC236}">
                <a16:creationId xmlns:a16="http://schemas.microsoft.com/office/drawing/2014/main" id="{C9351A5B-0D2F-D642-B5CC-D4F9587344DC}"/>
              </a:ext>
            </a:extLst>
          </p:cNvPr>
          <p:cNvGrpSpPr/>
          <p:nvPr/>
        </p:nvGrpSpPr>
        <p:grpSpPr>
          <a:xfrm>
            <a:off x="2895500" y="480957"/>
            <a:ext cx="5911702" cy="4218959"/>
            <a:chOff x="2895500" y="480957"/>
            <a:chExt cx="5911702" cy="4218959"/>
          </a:xfrm>
        </p:grpSpPr>
        <p:sp>
          <p:nvSpPr>
            <p:cNvPr id="10" name="Rectangle 9">
              <a:extLst>
                <a:ext uri="{FF2B5EF4-FFF2-40B4-BE49-F238E27FC236}">
                  <a16:creationId xmlns:a16="http://schemas.microsoft.com/office/drawing/2014/main" id="{F8EC10EF-84AC-7344-B534-BA9186DD9683}"/>
                </a:ext>
              </a:extLst>
            </p:cNvPr>
            <p:cNvSpPr/>
            <p:nvPr/>
          </p:nvSpPr>
          <p:spPr>
            <a:xfrm>
              <a:off x="2895500" y="480957"/>
              <a:ext cx="5911702" cy="4218959"/>
            </a:xfrm>
            <a:prstGeom prst="rect">
              <a:avLst/>
            </a:prstGeom>
            <a:solidFill>
              <a:srgbClr val="EC7632"/>
            </a:solidFill>
            <a:ln>
              <a:solidFill>
                <a:srgbClr val="EC7632"/>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sz="1400" dirty="0">
                <a:solidFill>
                  <a:schemeClr val="tx2"/>
                </a:solidFill>
              </a:endParaRPr>
            </a:p>
          </p:txBody>
        </p:sp>
        <p:sp>
          <p:nvSpPr>
            <p:cNvPr id="11" name="Rectangle 10">
              <a:extLst>
                <a:ext uri="{FF2B5EF4-FFF2-40B4-BE49-F238E27FC236}">
                  <a16:creationId xmlns:a16="http://schemas.microsoft.com/office/drawing/2014/main" id="{F9511D77-5BAD-2E4D-BBAB-9368A53AEB50}"/>
                </a:ext>
              </a:extLst>
            </p:cNvPr>
            <p:cNvSpPr/>
            <p:nvPr/>
          </p:nvSpPr>
          <p:spPr>
            <a:xfrm>
              <a:off x="5087160" y="850290"/>
              <a:ext cx="3577607" cy="3078175"/>
            </a:xfrm>
            <a:prstGeom prst="rect">
              <a:avLst/>
            </a:prstGeom>
            <a:solidFill>
              <a:schemeClr val="bg2"/>
            </a:solidFill>
            <a:ln w="127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solidFill>
                  <a:schemeClr val="tx2"/>
                </a:solidFill>
              </a:endParaRPr>
            </a:p>
            <a:p>
              <a:pPr algn="ctr"/>
              <a:endParaRPr lang="fr-FR" sz="1400" dirty="0">
                <a:solidFill>
                  <a:schemeClr val="tx2"/>
                </a:solidFill>
              </a:endParaRPr>
            </a:p>
          </p:txBody>
        </p:sp>
        <p:sp>
          <p:nvSpPr>
            <p:cNvPr id="12" name="Rectangle 11">
              <a:extLst>
                <a:ext uri="{FF2B5EF4-FFF2-40B4-BE49-F238E27FC236}">
                  <a16:creationId xmlns:a16="http://schemas.microsoft.com/office/drawing/2014/main" id="{0118DAAF-6FF1-5B4E-8192-BD6BB81A2625}"/>
                </a:ext>
              </a:extLst>
            </p:cNvPr>
            <p:cNvSpPr/>
            <p:nvPr/>
          </p:nvSpPr>
          <p:spPr>
            <a:xfrm>
              <a:off x="3012718" y="850290"/>
              <a:ext cx="1839145" cy="2508481"/>
            </a:xfrm>
            <a:prstGeom prst="rect">
              <a:avLst/>
            </a:prstGeom>
            <a:solidFill>
              <a:schemeClr val="bg2"/>
            </a:solidFill>
            <a:ln w="12700"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dirty="0">
                <a:solidFill>
                  <a:schemeClr val="tx2"/>
                </a:solidFill>
              </a:endParaRPr>
            </a:p>
            <a:p>
              <a:pPr algn="ctr"/>
              <a:endParaRPr lang="fr-FR" sz="1400" dirty="0">
                <a:solidFill>
                  <a:schemeClr val="tx2"/>
                </a:solidFill>
              </a:endParaRPr>
            </a:p>
          </p:txBody>
        </p:sp>
        <p:sp>
          <p:nvSpPr>
            <p:cNvPr id="13" name="TextBox 12">
              <a:extLst>
                <a:ext uri="{FF2B5EF4-FFF2-40B4-BE49-F238E27FC236}">
                  <a16:creationId xmlns:a16="http://schemas.microsoft.com/office/drawing/2014/main" id="{D2C57895-0FD8-2546-9DA0-B88896E83963}"/>
                </a:ext>
              </a:extLst>
            </p:cNvPr>
            <p:cNvSpPr txBox="1"/>
            <p:nvPr/>
          </p:nvSpPr>
          <p:spPr>
            <a:xfrm>
              <a:off x="4355674" y="480958"/>
              <a:ext cx="2929007" cy="369332"/>
            </a:xfrm>
            <a:prstGeom prst="rect">
              <a:avLst/>
            </a:prstGeom>
            <a:noFill/>
          </p:spPr>
          <p:txBody>
            <a:bodyPr wrap="none" rtlCol="0">
              <a:spAutoFit/>
            </a:bodyPr>
            <a:lstStyle/>
            <a:p>
              <a:r>
                <a:rPr lang="en-GB" sz="1800" b="1" i="1" dirty="0">
                  <a:solidFill>
                    <a:schemeClr val="bg1"/>
                  </a:solidFill>
                  <a:latin typeface="+mn-lt"/>
                </a:rPr>
                <a:t>Mashery API Distribution</a:t>
              </a:r>
            </a:p>
          </p:txBody>
        </p:sp>
        <p:sp>
          <p:nvSpPr>
            <p:cNvPr id="14" name="Rectangle 13">
              <a:extLst>
                <a:ext uri="{FF2B5EF4-FFF2-40B4-BE49-F238E27FC236}">
                  <a16:creationId xmlns:a16="http://schemas.microsoft.com/office/drawing/2014/main" id="{11853A5E-B645-8047-B443-788A1E98CF5C}"/>
                </a:ext>
              </a:extLst>
            </p:cNvPr>
            <p:cNvSpPr/>
            <p:nvPr/>
          </p:nvSpPr>
          <p:spPr>
            <a:xfrm>
              <a:off x="3140515" y="943027"/>
              <a:ext cx="1561672" cy="472612"/>
            </a:xfrm>
            <a:prstGeom prst="rect">
              <a:avLst/>
            </a:prstGeom>
            <a:solidFill>
              <a:srgbClr val="59AA4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Registration</a:t>
              </a:r>
            </a:p>
          </p:txBody>
        </p:sp>
        <p:sp>
          <p:nvSpPr>
            <p:cNvPr id="15" name="Rectangle 14">
              <a:extLst>
                <a:ext uri="{FF2B5EF4-FFF2-40B4-BE49-F238E27FC236}">
                  <a16:creationId xmlns:a16="http://schemas.microsoft.com/office/drawing/2014/main" id="{42A0EEE4-8D2D-4C4E-B9A4-DBBA86B9873F}"/>
                </a:ext>
              </a:extLst>
            </p:cNvPr>
            <p:cNvSpPr/>
            <p:nvPr/>
          </p:nvSpPr>
          <p:spPr>
            <a:xfrm>
              <a:off x="3140515" y="1546920"/>
              <a:ext cx="1561672" cy="472612"/>
            </a:xfrm>
            <a:prstGeom prst="rect">
              <a:avLst/>
            </a:prstGeom>
            <a:solidFill>
              <a:srgbClr val="59AA4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Static Documentation</a:t>
              </a:r>
            </a:p>
          </p:txBody>
        </p:sp>
        <p:sp>
          <p:nvSpPr>
            <p:cNvPr id="16" name="Rectangle 15">
              <a:extLst>
                <a:ext uri="{FF2B5EF4-FFF2-40B4-BE49-F238E27FC236}">
                  <a16:creationId xmlns:a16="http://schemas.microsoft.com/office/drawing/2014/main" id="{EF5D8A98-209E-BF48-B9ED-4165D1EDD967}"/>
                </a:ext>
              </a:extLst>
            </p:cNvPr>
            <p:cNvSpPr/>
            <p:nvPr/>
          </p:nvSpPr>
          <p:spPr>
            <a:xfrm>
              <a:off x="3140515" y="2150813"/>
              <a:ext cx="1561672" cy="472612"/>
            </a:xfrm>
            <a:prstGeom prst="rect">
              <a:avLst/>
            </a:prstGeom>
            <a:solidFill>
              <a:srgbClr val="59AA4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API Testing</a:t>
              </a:r>
            </a:p>
          </p:txBody>
        </p:sp>
        <p:sp>
          <p:nvSpPr>
            <p:cNvPr id="17" name="Rectangle 16">
              <a:extLst>
                <a:ext uri="{FF2B5EF4-FFF2-40B4-BE49-F238E27FC236}">
                  <a16:creationId xmlns:a16="http://schemas.microsoft.com/office/drawing/2014/main" id="{B1E733CA-AFC8-834E-927E-D276AE4B5EE6}"/>
                </a:ext>
              </a:extLst>
            </p:cNvPr>
            <p:cNvSpPr/>
            <p:nvPr/>
          </p:nvSpPr>
          <p:spPr>
            <a:xfrm>
              <a:off x="3140515" y="2754706"/>
              <a:ext cx="1561672" cy="472612"/>
            </a:xfrm>
            <a:prstGeom prst="rect">
              <a:avLst/>
            </a:prstGeom>
            <a:solidFill>
              <a:srgbClr val="59AA4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Blogs / Forums</a:t>
              </a:r>
            </a:p>
          </p:txBody>
        </p:sp>
        <p:sp>
          <p:nvSpPr>
            <p:cNvPr id="18" name="Rectangle 17">
              <a:extLst>
                <a:ext uri="{FF2B5EF4-FFF2-40B4-BE49-F238E27FC236}">
                  <a16:creationId xmlns:a16="http://schemas.microsoft.com/office/drawing/2014/main" id="{BA83274A-166F-1940-B8FE-FB6D9AC8A5D1}"/>
                </a:ext>
              </a:extLst>
            </p:cNvPr>
            <p:cNvSpPr/>
            <p:nvPr/>
          </p:nvSpPr>
          <p:spPr>
            <a:xfrm>
              <a:off x="5230576" y="943027"/>
              <a:ext cx="1561672" cy="472612"/>
            </a:xfrm>
            <a:prstGeom prst="rect">
              <a:avLst/>
            </a:prstGeom>
            <a:solidFill>
              <a:srgbClr val="59AA4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API Definition</a:t>
              </a:r>
            </a:p>
          </p:txBody>
        </p:sp>
        <p:sp>
          <p:nvSpPr>
            <p:cNvPr id="19" name="Rectangle 18">
              <a:extLst>
                <a:ext uri="{FF2B5EF4-FFF2-40B4-BE49-F238E27FC236}">
                  <a16:creationId xmlns:a16="http://schemas.microsoft.com/office/drawing/2014/main" id="{1EA97523-5E5A-234C-A150-ACFB199E1539}"/>
                </a:ext>
              </a:extLst>
            </p:cNvPr>
            <p:cNvSpPr/>
            <p:nvPr/>
          </p:nvSpPr>
          <p:spPr>
            <a:xfrm>
              <a:off x="5230576" y="2150813"/>
              <a:ext cx="1561672" cy="472612"/>
            </a:xfrm>
            <a:prstGeom prst="rect">
              <a:avLst/>
            </a:prstGeom>
            <a:solidFill>
              <a:srgbClr val="59AA4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API Packaging</a:t>
              </a:r>
            </a:p>
          </p:txBody>
        </p:sp>
        <p:sp>
          <p:nvSpPr>
            <p:cNvPr id="20" name="Rectangle 19">
              <a:extLst>
                <a:ext uri="{FF2B5EF4-FFF2-40B4-BE49-F238E27FC236}">
                  <a16:creationId xmlns:a16="http://schemas.microsoft.com/office/drawing/2014/main" id="{6A9E0D7B-F60E-7142-9C13-9871504E77D9}"/>
                </a:ext>
              </a:extLst>
            </p:cNvPr>
            <p:cNvSpPr/>
            <p:nvPr/>
          </p:nvSpPr>
          <p:spPr>
            <a:xfrm>
              <a:off x="5230576" y="3348505"/>
              <a:ext cx="1561672" cy="472612"/>
            </a:xfrm>
            <a:prstGeom prst="rect">
              <a:avLst/>
            </a:prstGeom>
            <a:solidFill>
              <a:srgbClr val="59AA4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Dev Portal Configuration</a:t>
              </a:r>
            </a:p>
          </p:txBody>
        </p:sp>
        <p:sp>
          <p:nvSpPr>
            <p:cNvPr id="21" name="Rectangle 20">
              <a:extLst>
                <a:ext uri="{FF2B5EF4-FFF2-40B4-BE49-F238E27FC236}">
                  <a16:creationId xmlns:a16="http://schemas.microsoft.com/office/drawing/2014/main" id="{C34CBDDE-D8F0-C04D-B3D1-A35D71ECCF6A}"/>
                </a:ext>
              </a:extLst>
            </p:cNvPr>
            <p:cNvSpPr/>
            <p:nvPr/>
          </p:nvSpPr>
          <p:spPr>
            <a:xfrm>
              <a:off x="6987268" y="2750189"/>
              <a:ext cx="1561672" cy="472612"/>
            </a:xfrm>
            <a:prstGeom prst="rect">
              <a:avLst/>
            </a:prstGeom>
            <a:solidFill>
              <a:srgbClr val="59AA4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Organisations</a:t>
              </a:r>
            </a:p>
            <a:p>
              <a:pPr algn="ctr"/>
              <a:r>
                <a:rPr lang="en-GB" sz="1400" dirty="0">
                  <a:solidFill>
                    <a:schemeClr val="bg1"/>
                  </a:solidFill>
                </a:rPr>
                <a:t>Support</a:t>
              </a:r>
            </a:p>
          </p:txBody>
        </p:sp>
        <p:sp>
          <p:nvSpPr>
            <p:cNvPr id="22" name="Rectangle 21">
              <a:extLst>
                <a:ext uri="{FF2B5EF4-FFF2-40B4-BE49-F238E27FC236}">
                  <a16:creationId xmlns:a16="http://schemas.microsoft.com/office/drawing/2014/main" id="{EA26919E-5206-3543-B69B-D231286A7C35}"/>
                </a:ext>
              </a:extLst>
            </p:cNvPr>
            <p:cNvSpPr/>
            <p:nvPr/>
          </p:nvSpPr>
          <p:spPr>
            <a:xfrm>
              <a:off x="5230576" y="1546920"/>
              <a:ext cx="1561672" cy="472612"/>
            </a:xfrm>
            <a:prstGeom prst="rect">
              <a:avLst/>
            </a:prstGeom>
            <a:solidFill>
              <a:srgbClr val="59AA4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API Doc Configuration</a:t>
              </a:r>
            </a:p>
          </p:txBody>
        </p:sp>
        <p:sp>
          <p:nvSpPr>
            <p:cNvPr id="23" name="Rectangle 22">
              <a:extLst>
                <a:ext uri="{FF2B5EF4-FFF2-40B4-BE49-F238E27FC236}">
                  <a16:creationId xmlns:a16="http://schemas.microsoft.com/office/drawing/2014/main" id="{A488CF12-3EBE-C242-9543-2B08A2387FC3}"/>
                </a:ext>
              </a:extLst>
            </p:cNvPr>
            <p:cNvSpPr/>
            <p:nvPr/>
          </p:nvSpPr>
          <p:spPr>
            <a:xfrm>
              <a:off x="6987268" y="2156506"/>
              <a:ext cx="1561672" cy="472612"/>
            </a:xfrm>
            <a:prstGeom prst="rect">
              <a:avLst/>
            </a:prstGeom>
            <a:solidFill>
              <a:srgbClr val="59AA4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Reporting / Analytics</a:t>
              </a:r>
            </a:p>
          </p:txBody>
        </p:sp>
        <p:sp>
          <p:nvSpPr>
            <p:cNvPr id="24" name="Rectangle 23">
              <a:extLst>
                <a:ext uri="{FF2B5EF4-FFF2-40B4-BE49-F238E27FC236}">
                  <a16:creationId xmlns:a16="http://schemas.microsoft.com/office/drawing/2014/main" id="{DBDDDA1B-6878-0949-88AC-574A250C01D7}"/>
                </a:ext>
              </a:extLst>
            </p:cNvPr>
            <p:cNvSpPr/>
            <p:nvPr/>
          </p:nvSpPr>
          <p:spPr>
            <a:xfrm>
              <a:off x="5230576" y="4103010"/>
              <a:ext cx="1561672" cy="472612"/>
            </a:xfrm>
            <a:prstGeom prst="rect">
              <a:avLst/>
            </a:prstGeom>
            <a:solidFill>
              <a:srgbClr val="59AA4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Platform APIs</a:t>
              </a:r>
            </a:p>
          </p:txBody>
        </p:sp>
        <p:sp>
          <p:nvSpPr>
            <p:cNvPr id="25" name="Rectangle 24">
              <a:extLst>
                <a:ext uri="{FF2B5EF4-FFF2-40B4-BE49-F238E27FC236}">
                  <a16:creationId xmlns:a16="http://schemas.microsoft.com/office/drawing/2014/main" id="{CF1A1020-511C-B746-A0B9-F1E5DA35AB8A}"/>
                </a:ext>
              </a:extLst>
            </p:cNvPr>
            <p:cNvSpPr/>
            <p:nvPr/>
          </p:nvSpPr>
          <p:spPr>
            <a:xfrm>
              <a:off x="6987268" y="4103010"/>
              <a:ext cx="1561672" cy="472612"/>
            </a:xfrm>
            <a:prstGeom prst="rect">
              <a:avLst/>
            </a:prstGeom>
            <a:solidFill>
              <a:srgbClr val="59AA4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Local Traffic Manager</a:t>
              </a:r>
            </a:p>
          </p:txBody>
        </p:sp>
        <p:sp>
          <p:nvSpPr>
            <p:cNvPr id="26" name="Rectangle 25">
              <a:extLst>
                <a:ext uri="{FF2B5EF4-FFF2-40B4-BE49-F238E27FC236}">
                  <a16:creationId xmlns:a16="http://schemas.microsoft.com/office/drawing/2014/main" id="{F153E6CE-780C-5344-8CDD-3FC9DB426AA2}"/>
                </a:ext>
              </a:extLst>
            </p:cNvPr>
            <p:cNvSpPr/>
            <p:nvPr/>
          </p:nvSpPr>
          <p:spPr>
            <a:xfrm>
              <a:off x="6987268" y="943027"/>
              <a:ext cx="1561672" cy="472612"/>
            </a:xfrm>
            <a:prstGeom prst="rect">
              <a:avLst/>
            </a:prstGeom>
            <a:solidFill>
              <a:srgbClr val="59AA4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Log Management</a:t>
              </a:r>
            </a:p>
          </p:txBody>
        </p:sp>
        <p:sp>
          <p:nvSpPr>
            <p:cNvPr id="27" name="Rectangle 26">
              <a:extLst>
                <a:ext uri="{FF2B5EF4-FFF2-40B4-BE49-F238E27FC236}">
                  <a16:creationId xmlns:a16="http://schemas.microsoft.com/office/drawing/2014/main" id="{380007A5-182C-3F45-B577-1627F4E65834}"/>
                </a:ext>
              </a:extLst>
            </p:cNvPr>
            <p:cNvSpPr/>
            <p:nvPr/>
          </p:nvSpPr>
          <p:spPr>
            <a:xfrm>
              <a:off x="6987268" y="1546920"/>
              <a:ext cx="1561672" cy="472612"/>
            </a:xfrm>
            <a:prstGeom prst="rect">
              <a:avLst/>
            </a:prstGeom>
            <a:solidFill>
              <a:srgbClr val="59AA4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OAuth</a:t>
              </a:r>
            </a:p>
          </p:txBody>
        </p:sp>
        <p:sp>
          <p:nvSpPr>
            <p:cNvPr id="28" name="Rectangle 27">
              <a:extLst>
                <a:ext uri="{FF2B5EF4-FFF2-40B4-BE49-F238E27FC236}">
                  <a16:creationId xmlns:a16="http://schemas.microsoft.com/office/drawing/2014/main" id="{58FCCE99-0672-ED4A-9773-1F4FAFF557BA}"/>
                </a:ext>
              </a:extLst>
            </p:cNvPr>
            <p:cNvSpPr/>
            <p:nvPr/>
          </p:nvSpPr>
          <p:spPr>
            <a:xfrm>
              <a:off x="5230576" y="2752324"/>
              <a:ext cx="1561672" cy="472612"/>
            </a:xfrm>
            <a:prstGeom prst="rect">
              <a:avLst/>
            </a:prstGeom>
            <a:solidFill>
              <a:srgbClr val="59AA4C"/>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rPr>
                <a:t>Data Filters</a:t>
              </a:r>
            </a:p>
          </p:txBody>
        </p:sp>
      </p:grpSp>
    </p:spTree>
    <p:extLst>
      <p:ext uri="{BB962C8B-B14F-4D97-AF65-F5344CB8AC3E}">
        <p14:creationId xmlns:p14="http://schemas.microsoft.com/office/powerpoint/2010/main" val="2076551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20B2387-29A8-F04F-900F-025E6E33AEBA}"/>
              </a:ext>
            </a:extLst>
          </p:cNvPr>
          <p:cNvCxnSpPr/>
          <p:nvPr/>
        </p:nvCxnSpPr>
        <p:spPr>
          <a:xfrm>
            <a:off x="4044042" y="806451"/>
            <a:ext cx="0" cy="3975100"/>
          </a:xfrm>
          <a:prstGeom prst="line">
            <a:avLst/>
          </a:prstGeom>
          <a:noFill/>
          <a:ln w="25400" cap="flat" cmpd="sng" algn="ctr">
            <a:solidFill>
              <a:srgbClr val="B1BABF"/>
            </a:solidFill>
            <a:prstDash val="solid"/>
          </a:ln>
          <a:effectLst/>
        </p:spPr>
      </p:cxnSp>
      <p:sp>
        <p:nvSpPr>
          <p:cNvPr id="4" name="Cloud 3">
            <a:extLst>
              <a:ext uri="{FF2B5EF4-FFF2-40B4-BE49-F238E27FC236}">
                <a16:creationId xmlns:a16="http://schemas.microsoft.com/office/drawing/2014/main" id="{C401FB2E-2D34-4F48-9763-632C7E539744}"/>
              </a:ext>
            </a:extLst>
          </p:cNvPr>
          <p:cNvSpPr/>
          <p:nvPr/>
        </p:nvSpPr>
        <p:spPr>
          <a:xfrm rot="10800000">
            <a:off x="1463777" y="986083"/>
            <a:ext cx="3117647" cy="2452358"/>
          </a:xfrm>
          <a:prstGeom prst="cloud">
            <a:avLst/>
          </a:prstGeom>
          <a:solidFill>
            <a:srgbClr val="B1BABF">
              <a:lumMod val="60000"/>
              <a:lumOff val="40000"/>
            </a:srgbClr>
          </a:solidFill>
          <a:ln w="9525" cap="flat" cmpd="sng" algn="ctr">
            <a:noFill/>
            <a:prstDash val="solid"/>
          </a:ln>
          <a:effectLst/>
        </p:spPr>
        <p:txBody>
          <a:bodyPr lIns="91438" tIns="45719" rIns="91438" bIns="45719" anchor="ctr"/>
          <a:lstStyle/>
          <a:p>
            <a:pPr algn="ctr" defTabSz="914378">
              <a:defRPr/>
            </a:pPr>
            <a:endParaRPr lang="en-US" kern="0">
              <a:solidFill>
                <a:prstClr val="white"/>
              </a:solidFill>
              <a:latin typeface="Neo Sans Intel"/>
            </a:endParaRPr>
          </a:p>
        </p:txBody>
      </p:sp>
      <p:cxnSp>
        <p:nvCxnSpPr>
          <p:cNvPr id="5" name="Straight Arrow Connector 4">
            <a:extLst>
              <a:ext uri="{FF2B5EF4-FFF2-40B4-BE49-F238E27FC236}">
                <a16:creationId xmlns:a16="http://schemas.microsoft.com/office/drawing/2014/main" id="{CCD709D4-DA64-7F4B-9C06-BF22C0AADA54}"/>
              </a:ext>
            </a:extLst>
          </p:cNvPr>
          <p:cNvCxnSpPr/>
          <p:nvPr/>
        </p:nvCxnSpPr>
        <p:spPr>
          <a:xfrm flipV="1">
            <a:off x="1809750" y="1708150"/>
            <a:ext cx="425450" cy="6350"/>
          </a:xfrm>
          <a:prstGeom prst="straightConnector1">
            <a:avLst/>
          </a:prstGeom>
          <a:noFill/>
          <a:ln w="38100" cap="flat" cmpd="sng" algn="ctr">
            <a:solidFill>
              <a:srgbClr val="004280"/>
            </a:solidFill>
            <a:prstDash val="solid"/>
            <a:headEnd type="none"/>
            <a:tailEnd type="triangle"/>
          </a:ln>
          <a:effectLst/>
        </p:spPr>
      </p:cxnSp>
      <p:sp>
        <p:nvSpPr>
          <p:cNvPr id="6" name="Isosceles Triangle 8">
            <a:extLst>
              <a:ext uri="{FF2B5EF4-FFF2-40B4-BE49-F238E27FC236}">
                <a16:creationId xmlns:a16="http://schemas.microsoft.com/office/drawing/2014/main" id="{6FA02259-64D8-E743-B94F-0C7AD6960412}"/>
              </a:ext>
            </a:extLst>
          </p:cNvPr>
          <p:cNvSpPr/>
          <p:nvPr/>
        </p:nvSpPr>
        <p:spPr>
          <a:xfrm rot="13379184">
            <a:off x="8638393" y="767782"/>
            <a:ext cx="224893" cy="304813"/>
          </a:xfrm>
          <a:prstGeom prst="triangle">
            <a:avLst/>
          </a:prstGeom>
          <a:solidFill>
            <a:srgbClr val="1B467E"/>
          </a:solidFill>
          <a:ln w="9525" cap="flat" cmpd="sng" algn="ctr">
            <a:noFill/>
            <a:prstDash val="solid"/>
          </a:ln>
          <a:effectLst/>
        </p:spPr>
        <p:txBody>
          <a:bodyPr lIns="91438" tIns="45719" rIns="91438" bIns="45719" rtlCol="0" anchor="ctr"/>
          <a:lstStyle/>
          <a:p>
            <a:pPr algn="ctr" defTabSz="914378">
              <a:defRPr/>
            </a:pPr>
            <a:r>
              <a:rPr lang="en-US" kern="0" dirty="0">
                <a:solidFill>
                  <a:prstClr val="white"/>
                </a:solidFill>
                <a:latin typeface="Neo Sans Intel"/>
              </a:rPr>
              <a:t> </a:t>
            </a:r>
          </a:p>
        </p:txBody>
      </p:sp>
      <p:sp>
        <p:nvSpPr>
          <p:cNvPr id="7" name="Isosceles Triangle 9">
            <a:extLst>
              <a:ext uri="{FF2B5EF4-FFF2-40B4-BE49-F238E27FC236}">
                <a16:creationId xmlns:a16="http://schemas.microsoft.com/office/drawing/2014/main" id="{068DF875-9F05-3549-88B2-2678B92BCAF7}"/>
              </a:ext>
            </a:extLst>
          </p:cNvPr>
          <p:cNvSpPr/>
          <p:nvPr/>
        </p:nvSpPr>
        <p:spPr>
          <a:xfrm rot="17100000">
            <a:off x="5615701" y="4357311"/>
            <a:ext cx="238718" cy="274391"/>
          </a:xfrm>
          <a:prstGeom prst="triangle">
            <a:avLst/>
          </a:prstGeom>
          <a:solidFill>
            <a:srgbClr val="1B467E"/>
          </a:solidFill>
          <a:ln w="9525" cap="flat" cmpd="sng" algn="ctr">
            <a:noFill/>
            <a:prstDash val="solid"/>
          </a:ln>
          <a:effectLst/>
        </p:spPr>
        <p:txBody>
          <a:bodyPr lIns="91438" tIns="45719" rIns="91438" bIns="45719" rtlCol="0" anchor="ctr"/>
          <a:lstStyle/>
          <a:p>
            <a:pPr algn="ctr" defTabSz="914378">
              <a:defRPr/>
            </a:pPr>
            <a:r>
              <a:rPr lang="en-US" kern="0" dirty="0">
                <a:solidFill>
                  <a:prstClr val="white"/>
                </a:solidFill>
                <a:latin typeface="Neo Sans Intel"/>
              </a:rPr>
              <a:t> </a:t>
            </a:r>
          </a:p>
        </p:txBody>
      </p:sp>
      <p:sp>
        <p:nvSpPr>
          <p:cNvPr id="8" name="Rectangle 7">
            <a:extLst>
              <a:ext uri="{FF2B5EF4-FFF2-40B4-BE49-F238E27FC236}">
                <a16:creationId xmlns:a16="http://schemas.microsoft.com/office/drawing/2014/main" id="{68CB381B-432E-2944-B1AF-7478EEAA908A}"/>
              </a:ext>
            </a:extLst>
          </p:cNvPr>
          <p:cNvSpPr/>
          <p:nvPr/>
        </p:nvSpPr>
        <p:spPr>
          <a:xfrm>
            <a:off x="5833538" y="883615"/>
            <a:ext cx="3098800" cy="3760356"/>
          </a:xfrm>
          <a:prstGeom prst="rect">
            <a:avLst/>
          </a:prstGeom>
          <a:solidFill>
            <a:srgbClr val="004280"/>
          </a:solidFill>
          <a:ln w="9525" cap="flat" cmpd="sng" algn="ctr">
            <a:noFill/>
            <a:prstDash val="solid"/>
          </a:ln>
          <a:effectLst/>
        </p:spPr>
        <p:txBody>
          <a:bodyPr lIns="91438" tIns="45719" rIns="91438" bIns="45719" rtlCol="0" anchor="ctr"/>
          <a:lstStyle/>
          <a:p>
            <a:pPr algn="ctr" defTabSz="914378">
              <a:defRPr/>
            </a:pPr>
            <a:endParaRPr lang="en-US" kern="0">
              <a:solidFill>
                <a:prstClr val="white"/>
              </a:solidFill>
              <a:latin typeface="Neo Sans Intel"/>
            </a:endParaRPr>
          </a:p>
        </p:txBody>
      </p:sp>
      <p:sp>
        <p:nvSpPr>
          <p:cNvPr id="9" name="Rectangle 8">
            <a:extLst>
              <a:ext uri="{FF2B5EF4-FFF2-40B4-BE49-F238E27FC236}">
                <a16:creationId xmlns:a16="http://schemas.microsoft.com/office/drawing/2014/main" id="{56391BD7-CF61-124A-AB7A-4283FBE3AEB4}"/>
              </a:ext>
            </a:extLst>
          </p:cNvPr>
          <p:cNvSpPr/>
          <p:nvPr/>
        </p:nvSpPr>
        <p:spPr>
          <a:xfrm>
            <a:off x="5604935" y="732333"/>
            <a:ext cx="3186790" cy="3733835"/>
          </a:xfrm>
          <a:prstGeom prst="rect">
            <a:avLst/>
          </a:prstGeom>
          <a:solidFill>
            <a:srgbClr val="00AEEF"/>
          </a:solidFill>
          <a:ln w="9525" cap="flat" cmpd="sng" algn="ctr">
            <a:noFill/>
            <a:prstDash val="solid"/>
          </a:ln>
          <a:effectLst/>
        </p:spPr>
        <p:txBody>
          <a:bodyPr lIns="91438" tIns="45719" rIns="91438" bIns="45719" rtlCol="0" anchor="ctr"/>
          <a:lstStyle/>
          <a:p>
            <a:pPr algn="ctr" defTabSz="914378">
              <a:defRPr/>
            </a:pPr>
            <a:endParaRPr lang="en-US" kern="0">
              <a:solidFill>
                <a:prstClr val="white"/>
              </a:solidFill>
              <a:latin typeface="Neo Sans Intel"/>
            </a:endParaRPr>
          </a:p>
        </p:txBody>
      </p:sp>
      <p:sp>
        <p:nvSpPr>
          <p:cNvPr id="10" name="Rectangle 9">
            <a:extLst>
              <a:ext uri="{FF2B5EF4-FFF2-40B4-BE49-F238E27FC236}">
                <a16:creationId xmlns:a16="http://schemas.microsoft.com/office/drawing/2014/main" id="{03715646-8590-384C-8109-CB6626B0D810}"/>
              </a:ext>
            </a:extLst>
          </p:cNvPr>
          <p:cNvSpPr/>
          <p:nvPr/>
        </p:nvSpPr>
        <p:spPr>
          <a:xfrm>
            <a:off x="138234" y="732332"/>
            <a:ext cx="1892086" cy="4103568"/>
          </a:xfrm>
          <a:prstGeom prst="rect">
            <a:avLst/>
          </a:prstGeom>
          <a:solidFill>
            <a:srgbClr val="004280"/>
          </a:solidFill>
          <a:ln w="9525" cap="flat" cmpd="sng" algn="ctr">
            <a:noFill/>
            <a:prstDash val="solid"/>
          </a:ln>
          <a:effectLst/>
        </p:spPr>
        <p:txBody>
          <a:bodyPr lIns="91438" tIns="45719" rIns="91438" bIns="45719" rtlCol="0" anchor="ctr"/>
          <a:lstStyle/>
          <a:p>
            <a:pPr algn="ctr" defTabSz="914378">
              <a:defRPr/>
            </a:pPr>
            <a:endParaRPr lang="en-US" kern="0">
              <a:solidFill>
                <a:prstClr val="white"/>
              </a:solidFill>
              <a:latin typeface="Neo Sans Intel"/>
            </a:endParaRPr>
          </a:p>
        </p:txBody>
      </p:sp>
      <p:sp>
        <p:nvSpPr>
          <p:cNvPr id="11" name="Rectangle 10">
            <a:extLst>
              <a:ext uri="{FF2B5EF4-FFF2-40B4-BE49-F238E27FC236}">
                <a16:creationId xmlns:a16="http://schemas.microsoft.com/office/drawing/2014/main" id="{2C95167A-589D-5647-A101-E988A0261766}"/>
              </a:ext>
            </a:extLst>
          </p:cNvPr>
          <p:cNvSpPr/>
          <p:nvPr/>
        </p:nvSpPr>
        <p:spPr>
          <a:xfrm>
            <a:off x="198716" y="3090805"/>
            <a:ext cx="1762491" cy="1693262"/>
          </a:xfrm>
          <a:prstGeom prst="rect">
            <a:avLst/>
          </a:prstGeom>
          <a:solidFill>
            <a:srgbClr val="FFFFFF"/>
          </a:solidFill>
          <a:ln w="9525" cap="flat" cmpd="sng" algn="ctr">
            <a:noFill/>
            <a:prstDash val="solid"/>
          </a:ln>
          <a:effectLst/>
        </p:spPr>
        <p:txBody>
          <a:bodyPr lIns="91438" tIns="45719" rIns="91438" bIns="45719" rtlCol="0" anchor="ctr"/>
          <a:lstStyle/>
          <a:p>
            <a:pPr algn="ctr" defTabSz="914378">
              <a:defRPr/>
            </a:pPr>
            <a:endParaRPr lang="en-US" kern="0">
              <a:solidFill>
                <a:prstClr val="white"/>
              </a:solidFill>
              <a:latin typeface="Neo Sans Intel"/>
            </a:endParaRPr>
          </a:p>
        </p:txBody>
      </p:sp>
      <p:sp>
        <p:nvSpPr>
          <p:cNvPr id="12" name="Rectangle 11">
            <a:extLst>
              <a:ext uri="{FF2B5EF4-FFF2-40B4-BE49-F238E27FC236}">
                <a16:creationId xmlns:a16="http://schemas.microsoft.com/office/drawing/2014/main" id="{8FCA9E8B-8421-F44F-B81A-A5E27C0E8151}"/>
              </a:ext>
            </a:extLst>
          </p:cNvPr>
          <p:cNvSpPr/>
          <p:nvPr/>
        </p:nvSpPr>
        <p:spPr>
          <a:xfrm>
            <a:off x="198716" y="1138371"/>
            <a:ext cx="1762491" cy="1511840"/>
          </a:xfrm>
          <a:prstGeom prst="rect">
            <a:avLst/>
          </a:prstGeom>
          <a:solidFill>
            <a:sysClr val="window" lastClr="FFFFFF"/>
          </a:solidFill>
          <a:ln w="9525" cap="flat" cmpd="sng" algn="ctr">
            <a:noFill/>
            <a:prstDash val="solid"/>
          </a:ln>
          <a:effectLst/>
        </p:spPr>
        <p:txBody>
          <a:bodyPr lIns="91438" tIns="45719" rIns="91438" bIns="45719" rtlCol="0" anchor="ctr"/>
          <a:lstStyle/>
          <a:p>
            <a:pPr algn="ctr" defTabSz="914378">
              <a:defRPr/>
            </a:pPr>
            <a:endParaRPr lang="en-US" kern="0">
              <a:solidFill>
                <a:prstClr val="white"/>
              </a:solidFill>
              <a:latin typeface="Neo Sans Intel"/>
            </a:endParaRPr>
          </a:p>
        </p:txBody>
      </p:sp>
      <p:sp>
        <p:nvSpPr>
          <p:cNvPr id="13" name="TextBox 27">
            <a:extLst>
              <a:ext uri="{FF2B5EF4-FFF2-40B4-BE49-F238E27FC236}">
                <a16:creationId xmlns:a16="http://schemas.microsoft.com/office/drawing/2014/main" id="{B4E98CAB-B338-1940-991D-F79079CB449A}"/>
              </a:ext>
            </a:extLst>
          </p:cNvPr>
          <p:cNvSpPr txBox="1">
            <a:spLocks noChangeArrowheads="1"/>
          </p:cNvSpPr>
          <p:nvPr/>
        </p:nvSpPr>
        <p:spPr bwMode="auto">
          <a:xfrm>
            <a:off x="1074191" y="1812180"/>
            <a:ext cx="8258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000" dirty="0">
                <a:solidFill>
                  <a:srgbClr val="0071C5"/>
                </a:solidFill>
                <a:latin typeface="Intel Clear" charset="0"/>
                <a:cs typeface="Intel Clear" charset="0"/>
              </a:rPr>
              <a:t>Open </a:t>
            </a:r>
            <a:r>
              <a:rPr lang="en-US" sz="1000" dirty="0" err="1">
                <a:solidFill>
                  <a:srgbClr val="0071C5"/>
                </a:solidFill>
                <a:latin typeface="Intel Clear" charset="0"/>
                <a:cs typeface="Intel Clear" charset="0"/>
              </a:rPr>
              <a:t>Devs</a:t>
            </a:r>
            <a:endParaRPr lang="en-US" sz="1000" dirty="0">
              <a:solidFill>
                <a:srgbClr val="0071C5"/>
              </a:solidFill>
              <a:latin typeface="Intel Clear" charset="0"/>
              <a:cs typeface="Intel Clear" charset="0"/>
            </a:endParaRPr>
          </a:p>
        </p:txBody>
      </p:sp>
      <p:sp>
        <p:nvSpPr>
          <p:cNvPr id="14" name="TextBox 27">
            <a:extLst>
              <a:ext uri="{FF2B5EF4-FFF2-40B4-BE49-F238E27FC236}">
                <a16:creationId xmlns:a16="http://schemas.microsoft.com/office/drawing/2014/main" id="{C766E266-F2B9-C34B-B2BF-CABF774A480A}"/>
              </a:ext>
            </a:extLst>
          </p:cNvPr>
          <p:cNvSpPr txBox="1">
            <a:spLocks noChangeArrowheads="1"/>
          </p:cNvSpPr>
          <p:nvPr/>
        </p:nvSpPr>
        <p:spPr bwMode="auto">
          <a:xfrm>
            <a:off x="1097117" y="2350397"/>
            <a:ext cx="8258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000">
                <a:solidFill>
                  <a:srgbClr val="0071C5"/>
                </a:solidFill>
                <a:latin typeface="Intel Clear" charset="0"/>
                <a:cs typeface="Intel Clear" charset="0"/>
              </a:rPr>
              <a:t>Employees</a:t>
            </a:r>
          </a:p>
        </p:txBody>
      </p:sp>
      <p:sp>
        <p:nvSpPr>
          <p:cNvPr id="15" name="TextBox 179">
            <a:extLst>
              <a:ext uri="{FF2B5EF4-FFF2-40B4-BE49-F238E27FC236}">
                <a16:creationId xmlns:a16="http://schemas.microsoft.com/office/drawing/2014/main" id="{95E1650C-890D-F144-9B2A-98B556A5246D}"/>
              </a:ext>
            </a:extLst>
          </p:cNvPr>
          <p:cNvSpPr txBox="1">
            <a:spLocks noChangeArrowheads="1"/>
          </p:cNvSpPr>
          <p:nvPr/>
        </p:nvSpPr>
        <p:spPr bwMode="auto">
          <a:xfrm>
            <a:off x="300121" y="1821448"/>
            <a:ext cx="67312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000" dirty="0">
                <a:solidFill>
                  <a:srgbClr val="0071C5"/>
                </a:solidFill>
                <a:latin typeface="Intel Clear" charset="0"/>
                <a:cs typeface="Intel Clear" charset="0"/>
              </a:rPr>
              <a:t>Partners</a:t>
            </a:r>
          </a:p>
        </p:txBody>
      </p:sp>
      <p:sp>
        <p:nvSpPr>
          <p:cNvPr id="16" name="TextBox 179">
            <a:extLst>
              <a:ext uri="{FF2B5EF4-FFF2-40B4-BE49-F238E27FC236}">
                <a16:creationId xmlns:a16="http://schemas.microsoft.com/office/drawing/2014/main" id="{67CE1536-96FB-904D-A744-57302C11EEBA}"/>
              </a:ext>
            </a:extLst>
          </p:cNvPr>
          <p:cNvSpPr txBox="1">
            <a:spLocks noChangeArrowheads="1"/>
          </p:cNvSpPr>
          <p:nvPr/>
        </p:nvSpPr>
        <p:spPr bwMode="auto">
          <a:xfrm>
            <a:off x="230157" y="2357372"/>
            <a:ext cx="8130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000" dirty="0">
                <a:solidFill>
                  <a:srgbClr val="0071C5"/>
                </a:solidFill>
                <a:latin typeface="Intel Clear" charset="0"/>
                <a:cs typeface="Intel Clear" charset="0"/>
              </a:rPr>
              <a:t>Customers</a:t>
            </a:r>
          </a:p>
        </p:txBody>
      </p:sp>
      <p:sp>
        <p:nvSpPr>
          <p:cNvPr id="17" name="TextBox 6">
            <a:extLst>
              <a:ext uri="{FF2B5EF4-FFF2-40B4-BE49-F238E27FC236}">
                <a16:creationId xmlns:a16="http://schemas.microsoft.com/office/drawing/2014/main" id="{77F73BC0-C4FC-9746-838D-C11F767C43D7}"/>
              </a:ext>
            </a:extLst>
          </p:cNvPr>
          <p:cNvSpPr txBox="1">
            <a:spLocks noChangeArrowheads="1"/>
          </p:cNvSpPr>
          <p:nvPr/>
        </p:nvSpPr>
        <p:spPr bwMode="auto">
          <a:xfrm>
            <a:off x="535510" y="1151392"/>
            <a:ext cx="10054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dirty="0">
                <a:solidFill>
                  <a:srgbClr val="004280"/>
                </a:solidFill>
                <a:latin typeface="Intel Clear" charset="0"/>
                <a:cs typeface="Intel Clear" charset="0"/>
              </a:rPr>
              <a:t>Developers</a:t>
            </a:r>
          </a:p>
        </p:txBody>
      </p:sp>
      <p:sp>
        <p:nvSpPr>
          <p:cNvPr id="18" name="TextBox 70">
            <a:extLst>
              <a:ext uri="{FF2B5EF4-FFF2-40B4-BE49-F238E27FC236}">
                <a16:creationId xmlns:a16="http://schemas.microsoft.com/office/drawing/2014/main" id="{182A2E96-3C38-374C-9CD2-987FA5ECFC4C}"/>
              </a:ext>
            </a:extLst>
          </p:cNvPr>
          <p:cNvSpPr txBox="1">
            <a:spLocks noChangeArrowheads="1"/>
          </p:cNvSpPr>
          <p:nvPr/>
        </p:nvSpPr>
        <p:spPr bwMode="auto">
          <a:xfrm>
            <a:off x="322264" y="3077548"/>
            <a:ext cx="15474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dirty="0">
                <a:solidFill>
                  <a:srgbClr val="004280"/>
                </a:solidFill>
                <a:latin typeface="Intel Clear" charset="0"/>
                <a:cs typeface="Intel Clear" charset="0"/>
              </a:rPr>
              <a:t>Client Applications</a:t>
            </a:r>
          </a:p>
        </p:txBody>
      </p:sp>
      <p:sp>
        <p:nvSpPr>
          <p:cNvPr id="19" name="TextBox 179">
            <a:extLst>
              <a:ext uri="{FF2B5EF4-FFF2-40B4-BE49-F238E27FC236}">
                <a16:creationId xmlns:a16="http://schemas.microsoft.com/office/drawing/2014/main" id="{2219C307-54E0-9042-B3CD-B70DF8C642F2}"/>
              </a:ext>
            </a:extLst>
          </p:cNvPr>
          <p:cNvSpPr txBox="1">
            <a:spLocks noChangeArrowheads="1"/>
          </p:cNvSpPr>
          <p:nvPr/>
        </p:nvSpPr>
        <p:spPr bwMode="auto">
          <a:xfrm>
            <a:off x="257908" y="3781235"/>
            <a:ext cx="16740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000" dirty="0">
                <a:solidFill>
                  <a:srgbClr val="0071C5"/>
                </a:solidFill>
                <a:latin typeface="Intel Clear" charset="0"/>
                <a:cs typeface="Intel Clear" charset="0"/>
              </a:rPr>
              <a:t>Various Devices and Apps</a:t>
            </a:r>
          </a:p>
        </p:txBody>
      </p:sp>
      <p:sp>
        <p:nvSpPr>
          <p:cNvPr id="20" name="TextBox 179">
            <a:extLst>
              <a:ext uri="{FF2B5EF4-FFF2-40B4-BE49-F238E27FC236}">
                <a16:creationId xmlns:a16="http://schemas.microsoft.com/office/drawing/2014/main" id="{277F6888-4A70-0840-8931-20F2F1AC2B24}"/>
              </a:ext>
            </a:extLst>
          </p:cNvPr>
          <p:cNvSpPr txBox="1">
            <a:spLocks noChangeArrowheads="1"/>
          </p:cNvSpPr>
          <p:nvPr/>
        </p:nvSpPr>
        <p:spPr bwMode="auto">
          <a:xfrm>
            <a:off x="314056" y="4528948"/>
            <a:ext cx="156966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000">
                <a:solidFill>
                  <a:srgbClr val="0071C5"/>
                </a:solidFill>
                <a:latin typeface="Intel Clear" charset="0"/>
                <a:cs typeface="Intel Clear" charset="0"/>
              </a:rPr>
              <a:t>Integrations &amp; Websites</a:t>
            </a:r>
          </a:p>
        </p:txBody>
      </p:sp>
      <p:cxnSp>
        <p:nvCxnSpPr>
          <p:cNvPr id="21" name="Straight Connector 20">
            <a:extLst>
              <a:ext uri="{FF2B5EF4-FFF2-40B4-BE49-F238E27FC236}">
                <a16:creationId xmlns:a16="http://schemas.microsoft.com/office/drawing/2014/main" id="{2871D592-B575-4A45-A392-FDBFA62A23A7}"/>
              </a:ext>
            </a:extLst>
          </p:cNvPr>
          <p:cNvCxnSpPr/>
          <p:nvPr/>
        </p:nvCxnSpPr>
        <p:spPr>
          <a:xfrm>
            <a:off x="186267" y="1413964"/>
            <a:ext cx="1774936" cy="0"/>
          </a:xfrm>
          <a:prstGeom prst="line">
            <a:avLst/>
          </a:prstGeom>
          <a:noFill/>
          <a:ln w="9525" cap="flat" cmpd="sng" algn="ctr">
            <a:solidFill>
              <a:srgbClr val="004280"/>
            </a:solidFill>
            <a:prstDash val="solid"/>
          </a:ln>
          <a:effectLst/>
        </p:spPr>
      </p:cxnSp>
      <p:cxnSp>
        <p:nvCxnSpPr>
          <p:cNvPr id="22" name="Straight Connector 21">
            <a:extLst>
              <a:ext uri="{FF2B5EF4-FFF2-40B4-BE49-F238E27FC236}">
                <a16:creationId xmlns:a16="http://schemas.microsoft.com/office/drawing/2014/main" id="{9C5D8731-C600-C149-BBCC-9D2399B826AF}"/>
              </a:ext>
            </a:extLst>
          </p:cNvPr>
          <p:cNvCxnSpPr/>
          <p:nvPr/>
        </p:nvCxnSpPr>
        <p:spPr>
          <a:xfrm>
            <a:off x="440076" y="4083653"/>
            <a:ext cx="1416050" cy="0"/>
          </a:xfrm>
          <a:prstGeom prst="line">
            <a:avLst/>
          </a:prstGeom>
          <a:noFill/>
          <a:ln w="9525" cap="flat" cmpd="sng" algn="ctr">
            <a:solidFill>
              <a:sysClr val="window" lastClr="FFFFFF"/>
            </a:solidFill>
            <a:prstDash val="sysDash"/>
          </a:ln>
          <a:effectLst/>
        </p:spPr>
      </p:cxnSp>
      <p:sp>
        <p:nvSpPr>
          <p:cNvPr id="23" name="TextBox 101">
            <a:extLst>
              <a:ext uri="{FF2B5EF4-FFF2-40B4-BE49-F238E27FC236}">
                <a16:creationId xmlns:a16="http://schemas.microsoft.com/office/drawing/2014/main" id="{AB74ABA9-284F-AE45-AAEB-2B38C34652C1}"/>
              </a:ext>
            </a:extLst>
          </p:cNvPr>
          <p:cNvSpPr txBox="1">
            <a:spLocks noChangeArrowheads="1"/>
          </p:cNvSpPr>
          <p:nvPr/>
        </p:nvSpPr>
        <p:spPr bwMode="auto">
          <a:xfrm>
            <a:off x="7432676" y="4423701"/>
            <a:ext cx="144142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000" dirty="0">
                <a:solidFill>
                  <a:srgbClr val="FFDA00"/>
                </a:solidFill>
                <a:latin typeface="Intel Clear" charset="0"/>
                <a:cs typeface="Intel Clear" charset="0"/>
              </a:rPr>
              <a:t>Multiple Data Centers</a:t>
            </a:r>
          </a:p>
        </p:txBody>
      </p:sp>
      <p:sp>
        <p:nvSpPr>
          <p:cNvPr id="24" name="TextBox 47">
            <a:extLst>
              <a:ext uri="{FF2B5EF4-FFF2-40B4-BE49-F238E27FC236}">
                <a16:creationId xmlns:a16="http://schemas.microsoft.com/office/drawing/2014/main" id="{96091491-5FCC-0F43-B1C4-EC97744A6BF3}"/>
              </a:ext>
            </a:extLst>
          </p:cNvPr>
          <p:cNvSpPr txBox="1">
            <a:spLocks noChangeArrowheads="1"/>
          </p:cNvSpPr>
          <p:nvPr/>
        </p:nvSpPr>
        <p:spPr bwMode="auto">
          <a:xfrm>
            <a:off x="328896" y="735920"/>
            <a:ext cx="14285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00" b="1" dirty="0">
                <a:solidFill>
                  <a:srgbClr val="FFDA00"/>
                </a:solidFill>
                <a:latin typeface="Intel Clear Light"/>
                <a:cs typeface="Intel Clear" charset="0"/>
              </a:rPr>
              <a:t>DEVELOPERS</a:t>
            </a:r>
          </a:p>
        </p:txBody>
      </p:sp>
      <p:sp>
        <p:nvSpPr>
          <p:cNvPr id="25" name="TextBox 47">
            <a:extLst>
              <a:ext uri="{FF2B5EF4-FFF2-40B4-BE49-F238E27FC236}">
                <a16:creationId xmlns:a16="http://schemas.microsoft.com/office/drawing/2014/main" id="{756845F6-4DBE-7345-AC42-322E74C9DEA4}"/>
              </a:ext>
            </a:extLst>
          </p:cNvPr>
          <p:cNvSpPr txBox="1">
            <a:spLocks noChangeArrowheads="1"/>
          </p:cNvSpPr>
          <p:nvPr/>
        </p:nvSpPr>
        <p:spPr bwMode="auto">
          <a:xfrm>
            <a:off x="6256813" y="735920"/>
            <a:ext cx="19030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600" b="1" dirty="0">
                <a:solidFill>
                  <a:prstClr val="white"/>
                </a:solidFill>
                <a:latin typeface="Intel Clear Light"/>
                <a:cs typeface="Intel Clear" charset="0"/>
              </a:rPr>
              <a:t>BUSINESS ASSETS</a:t>
            </a:r>
          </a:p>
        </p:txBody>
      </p:sp>
      <p:pic>
        <p:nvPicPr>
          <p:cNvPr id="26" name="Picture 25" descr="developer.png">
            <a:extLst>
              <a:ext uri="{FF2B5EF4-FFF2-40B4-BE49-F238E27FC236}">
                <a16:creationId xmlns:a16="http://schemas.microsoft.com/office/drawing/2014/main" id="{5EF4865B-1228-6E43-9076-B4522358F278}"/>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243519" y="1499919"/>
            <a:ext cx="453276" cy="346855"/>
          </a:xfrm>
          <a:prstGeom prst="rect">
            <a:avLst/>
          </a:prstGeom>
        </p:spPr>
      </p:pic>
      <p:pic>
        <p:nvPicPr>
          <p:cNvPr id="27" name="Picture 26" descr="developer.png">
            <a:extLst>
              <a:ext uri="{FF2B5EF4-FFF2-40B4-BE49-F238E27FC236}">
                <a16:creationId xmlns:a16="http://schemas.microsoft.com/office/drawing/2014/main" id="{95E39478-5A5E-AF40-8DE7-3CC19A27F159}"/>
              </a:ext>
            </a:extLst>
          </p:cNvPr>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243519" y="2078738"/>
            <a:ext cx="453276" cy="346855"/>
          </a:xfrm>
          <a:prstGeom prst="rect">
            <a:avLst/>
          </a:prstGeom>
        </p:spPr>
      </p:pic>
      <p:pic>
        <p:nvPicPr>
          <p:cNvPr id="28" name="Picture 2" descr="users_01.png">
            <a:extLst>
              <a:ext uri="{FF2B5EF4-FFF2-40B4-BE49-F238E27FC236}">
                <a16:creationId xmlns:a16="http://schemas.microsoft.com/office/drawing/2014/main" id="{AC99C1AF-30D1-8941-BB0B-A3D092724569}"/>
              </a:ext>
            </a:extLst>
          </p:cNvPr>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11933" y="1489493"/>
            <a:ext cx="426394" cy="42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 descr="users_01.png">
            <a:extLst>
              <a:ext uri="{FF2B5EF4-FFF2-40B4-BE49-F238E27FC236}">
                <a16:creationId xmlns:a16="http://schemas.microsoft.com/office/drawing/2014/main" id="{DD476958-A594-EC41-8156-59E3F8811159}"/>
              </a:ext>
            </a:extLst>
          </p:cNvPr>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11933" y="2025117"/>
            <a:ext cx="426394" cy="42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Straight Connector 29">
            <a:extLst>
              <a:ext uri="{FF2B5EF4-FFF2-40B4-BE49-F238E27FC236}">
                <a16:creationId xmlns:a16="http://schemas.microsoft.com/office/drawing/2014/main" id="{C4E14AD8-8A87-9E4A-9B6D-CF57A44A1282}"/>
              </a:ext>
            </a:extLst>
          </p:cNvPr>
          <p:cNvCxnSpPr/>
          <p:nvPr/>
        </p:nvCxnSpPr>
        <p:spPr>
          <a:xfrm>
            <a:off x="138235" y="3366399"/>
            <a:ext cx="1822968" cy="0"/>
          </a:xfrm>
          <a:prstGeom prst="line">
            <a:avLst/>
          </a:prstGeom>
          <a:noFill/>
          <a:ln w="9525" cap="flat" cmpd="sng" algn="ctr">
            <a:solidFill>
              <a:srgbClr val="004280"/>
            </a:solidFill>
            <a:prstDash val="solid"/>
          </a:ln>
          <a:effectLst/>
        </p:spPr>
      </p:cxnSp>
      <p:pic>
        <p:nvPicPr>
          <p:cNvPr id="31" name="Picture 30" descr="phone.png">
            <a:extLst>
              <a:ext uri="{FF2B5EF4-FFF2-40B4-BE49-F238E27FC236}">
                <a16:creationId xmlns:a16="http://schemas.microsoft.com/office/drawing/2014/main" id="{08397CC1-0593-664D-BF5A-73F9B2C17EB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75974" y="3452813"/>
            <a:ext cx="218292" cy="325809"/>
          </a:xfrm>
          <a:prstGeom prst="rect">
            <a:avLst/>
          </a:prstGeom>
        </p:spPr>
      </p:pic>
      <p:pic>
        <p:nvPicPr>
          <p:cNvPr id="32" name="Picture 31" descr="tablet.png">
            <a:extLst>
              <a:ext uri="{FF2B5EF4-FFF2-40B4-BE49-F238E27FC236}">
                <a16:creationId xmlns:a16="http://schemas.microsoft.com/office/drawing/2014/main" id="{34B48AF4-980A-6443-B5ED-040E74E24988}"/>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rot="5400000">
            <a:off x="914568" y="3343104"/>
            <a:ext cx="425834" cy="539030"/>
          </a:xfrm>
          <a:prstGeom prst="rect">
            <a:avLst/>
          </a:prstGeom>
        </p:spPr>
      </p:pic>
      <p:pic>
        <p:nvPicPr>
          <p:cNvPr id="33" name="Picture 32" descr="phone_apps.png">
            <a:extLst>
              <a:ext uri="{FF2B5EF4-FFF2-40B4-BE49-F238E27FC236}">
                <a16:creationId xmlns:a16="http://schemas.microsoft.com/office/drawing/2014/main" id="{1E37B1CF-1EC0-874B-9FB2-AF714348C606}"/>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557866" y="3451809"/>
            <a:ext cx="220134" cy="328558"/>
          </a:xfrm>
          <a:prstGeom prst="rect">
            <a:avLst/>
          </a:prstGeom>
        </p:spPr>
      </p:pic>
      <p:pic>
        <p:nvPicPr>
          <p:cNvPr id="34" name="Picture 33" descr="phone_apps.png">
            <a:extLst>
              <a:ext uri="{FF2B5EF4-FFF2-40B4-BE49-F238E27FC236}">
                <a16:creationId xmlns:a16="http://schemas.microsoft.com/office/drawing/2014/main" id="{90E099F4-690E-C347-991A-5F709683B700}"/>
              </a:ext>
            </a:extLst>
          </p:cNvPr>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1557866" y="4196876"/>
            <a:ext cx="220134" cy="328558"/>
          </a:xfrm>
          <a:prstGeom prst="rect">
            <a:avLst/>
          </a:prstGeom>
        </p:spPr>
      </p:pic>
      <p:pic>
        <p:nvPicPr>
          <p:cNvPr id="35" name="Picture 34" descr="laptop.png">
            <a:extLst>
              <a:ext uri="{FF2B5EF4-FFF2-40B4-BE49-F238E27FC236}">
                <a16:creationId xmlns:a16="http://schemas.microsoft.com/office/drawing/2014/main" id="{3F6ED7F4-E25E-B446-B8A3-22243838E7AF}"/>
              </a:ext>
            </a:extLst>
          </p:cNvPr>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804335" y="4110566"/>
            <a:ext cx="614703" cy="448733"/>
          </a:xfrm>
          <a:prstGeom prst="rect">
            <a:avLst/>
          </a:prstGeom>
        </p:spPr>
      </p:pic>
      <p:pic>
        <p:nvPicPr>
          <p:cNvPr id="36" name="Picture 35" descr="phone.png">
            <a:extLst>
              <a:ext uri="{FF2B5EF4-FFF2-40B4-BE49-F238E27FC236}">
                <a16:creationId xmlns:a16="http://schemas.microsoft.com/office/drawing/2014/main" id="{7ED3A04A-4DD7-6340-B535-2382379B0005}"/>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75974" y="4164013"/>
            <a:ext cx="218292" cy="325809"/>
          </a:xfrm>
          <a:prstGeom prst="rect">
            <a:avLst/>
          </a:prstGeom>
        </p:spPr>
      </p:pic>
      <p:cxnSp>
        <p:nvCxnSpPr>
          <p:cNvPr id="37" name="Straight Connector 36">
            <a:extLst>
              <a:ext uri="{FF2B5EF4-FFF2-40B4-BE49-F238E27FC236}">
                <a16:creationId xmlns:a16="http://schemas.microsoft.com/office/drawing/2014/main" id="{C903AFB9-FB2C-ED43-9D5E-FE159E5E4A0F}"/>
              </a:ext>
            </a:extLst>
          </p:cNvPr>
          <p:cNvCxnSpPr/>
          <p:nvPr/>
        </p:nvCxnSpPr>
        <p:spPr>
          <a:xfrm flipV="1">
            <a:off x="5735643" y="2261839"/>
            <a:ext cx="2949575" cy="1190"/>
          </a:xfrm>
          <a:prstGeom prst="line">
            <a:avLst/>
          </a:prstGeom>
          <a:noFill/>
          <a:ln w="9525" cap="flat" cmpd="sng" algn="ctr">
            <a:solidFill>
              <a:srgbClr val="004280"/>
            </a:solidFill>
            <a:prstDash val="solid"/>
          </a:ln>
          <a:effectLst/>
        </p:spPr>
      </p:cxnSp>
      <p:sp>
        <p:nvSpPr>
          <p:cNvPr id="38" name="Rectangle 37">
            <a:extLst>
              <a:ext uri="{FF2B5EF4-FFF2-40B4-BE49-F238E27FC236}">
                <a16:creationId xmlns:a16="http://schemas.microsoft.com/office/drawing/2014/main" id="{95441966-A3E7-8043-9C6B-6EDE4B877116}"/>
              </a:ext>
            </a:extLst>
          </p:cNvPr>
          <p:cNvSpPr/>
          <p:nvPr/>
        </p:nvSpPr>
        <p:spPr>
          <a:xfrm>
            <a:off x="5729567" y="1364350"/>
            <a:ext cx="2944533" cy="596900"/>
          </a:xfrm>
          <a:prstGeom prst="rect">
            <a:avLst/>
          </a:prstGeom>
          <a:solidFill>
            <a:sysClr val="window" lastClr="FFFFFF"/>
          </a:solidFill>
          <a:ln w="9525" cap="flat" cmpd="sng" algn="ctr">
            <a:noFill/>
            <a:prstDash val="solid"/>
          </a:ln>
          <a:effectLst/>
        </p:spPr>
        <p:txBody>
          <a:bodyPr lIns="91438" tIns="45719" rIns="91438" bIns="45719" rtlCol="0" anchor="ctr"/>
          <a:lstStyle/>
          <a:p>
            <a:pPr algn="ctr" defTabSz="914378">
              <a:defRPr/>
            </a:pPr>
            <a:endParaRPr lang="en-US" kern="0">
              <a:solidFill>
                <a:prstClr val="white"/>
              </a:solidFill>
              <a:latin typeface="Neo Sans Intel"/>
            </a:endParaRPr>
          </a:p>
        </p:txBody>
      </p:sp>
      <p:sp>
        <p:nvSpPr>
          <p:cNvPr id="39" name="Up Arrow 38">
            <a:extLst>
              <a:ext uri="{FF2B5EF4-FFF2-40B4-BE49-F238E27FC236}">
                <a16:creationId xmlns:a16="http://schemas.microsoft.com/office/drawing/2014/main" id="{7A71CE04-1F5B-B641-84F7-63DD17FAB397}"/>
              </a:ext>
            </a:extLst>
          </p:cNvPr>
          <p:cNvSpPr/>
          <p:nvPr/>
        </p:nvSpPr>
        <p:spPr>
          <a:xfrm>
            <a:off x="6948489" y="2023845"/>
            <a:ext cx="379412" cy="426350"/>
          </a:xfrm>
          <a:prstGeom prst="upArrow">
            <a:avLst>
              <a:gd name="adj1" fmla="val 57707"/>
              <a:gd name="adj2" fmla="val 50000"/>
            </a:avLst>
          </a:prstGeom>
          <a:solidFill>
            <a:sysClr val="window" lastClr="FFFFFF"/>
          </a:solidFill>
          <a:ln w="9525" cap="flat" cmpd="sng" algn="ctr">
            <a:noFill/>
            <a:prstDash val="solid"/>
          </a:ln>
          <a:effectLst/>
        </p:spPr>
        <p:txBody>
          <a:bodyPr lIns="91438" tIns="45719" rIns="91438" bIns="45719" anchor="ctr"/>
          <a:lstStyle/>
          <a:p>
            <a:pPr algn="ctr" defTabSz="914378">
              <a:defRPr/>
            </a:pPr>
            <a:endParaRPr lang="en-US" kern="0">
              <a:solidFill>
                <a:prstClr val="white"/>
              </a:solidFill>
              <a:latin typeface="Neo Sans Intel"/>
            </a:endParaRPr>
          </a:p>
        </p:txBody>
      </p:sp>
      <p:sp>
        <p:nvSpPr>
          <p:cNvPr id="40" name="Rectangle 39">
            <a:extLst>
              <a:ext uri="{FF2B5EF4-FFF2-40B4-BE49-F238E27FC236}">
                <a16:creationId xmlns:a16="http://schemas.microsoft.com/office/drawing/2014/main" id="{C811E8F2-18BD-5649-8409-6440F7618176}"/>
              </a:ext>
            </a:extLst>
          </p:cNvPr>
          <p:cNvSpPr/>
          <p:nvPr/>
        </p:nvSpPr>
        <p:spPr>
          <a:xfrm>
            <a:off x="5729567" y="2595327"/>
            <a:ext cx="2944533" cy="1498600"/>
          </a:xfrm>
          <a:prstGeom prst="rect">
            <a:avLst/>
          </a:prstGeom>
          <a:solidFill>
            <a:sysClr val="window" lastClr="FFFFFF"/>
          </a:solidFill>
          <a:ln w="9525" cap="flat" cmpd="sng" algn="ctr">
            <a:noFill/>
            <a:prstDash val="solid"/>
          </a:ln>
          <a:effectLst/>
        </p:spPr>
        <p:txBody>
          <a:bodyPr lIns="91438" tIns="45719" rIns="91438" bIns="45719" rtlCol="0" anchor="ctr"/>
          <a:lstStyle/>
          <a:p>
            <a:pPr algn="ctr" defTabSz="914378">
              <a:defRPr/>
            </a:pPr>
            <a:endParaRPr lang="en-US" kern="0">
              <a:solidFill>
                <a:prstClr val="white"/>
              </a:solidFill>
              <a:latin typeface="Neo Sans Intel"/>
            </a:endParaRPr>
          </a:p>
        </p:txBody>
      </p:sp>
      <p:sp>
        <p:nvSpPr>
          <p:cNvPr id="41" name="TextBox 110">
            <a:extLst>
              <a:ext uri="{FF2B5EF4-FFF2-40B4-BE49-F238E27FC236}">
                <a16:creationId xmlns:a16="http://schemas.microsoft.com/office/drawing/2014/main" id="{CDDC0278-E29B-734C-9114-677DA2841D74}"/>
              </a:ext>
            </a:extLst>
          </p:cNvPr>
          <p:cNvSpPr txBox="1">
            <a:spLocks noChangeArrowheads="1"/>
          </p:cNvSpPr>
          <p:nvPr/>
        </p:nvSpPr>
        <p:spPr bwMode="auto">
          <a:xfrm>
            <a:off x="6475523" y="3849452"/>
            <a:ext cx="153118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000" dirty="0">
                <a:solidFill>
                  <a:srgbClr val="0071C5"/>
                </a:solidFill>
                <a:latin typeface="Intel Clear" charset="0"/>
                <a:cs typeface="Intel Clear" charset="0"/>
              </a:rPr>
              <a:t>Disparate Data Sources</a:t>
            </a:r>
          </a:p>
        </p:txBody>
      </p:sp>
      <p:sp>
        <p:nvSpPr>
          <p:cNvPr id="42" name="TextBox 110">
            <a:extLst>
              <a:ext uri="{FF2B5EF4-FFF2-40B4-BE49-F238E27FC236}">
                <a16:creationId xmlns:a16="http://schemas.microsoft.com/office/drawing/2014/main" id="{5C146FC4-F21B-3C4E-A599-2642B030BBE2}"/>
              </a:ext>
            </a:extLst>
          </p:cNvPr>
          <p:cNvSpPr txBox="1">
            <a:spLocks noChangeArrowheads="1"/>
          </p:cNvSpPr>
          <p:nvPr/>
        </p:nvSpPr>
        <p:spPr bwMode="auto">
          <a:xfrm>
            <a:off x="5650205" y="3237088"/>
            <a:ext cx="114429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000" dirty="0">
                <a:solidFill>
                  <a:srgbClr val="0071C5"/>
                </a:solidFill>
                <a:latin typeface="Intel Clear" charset="0"/>
                <a:cs typeface="Intel Clear" charset="0"/>
              </a:rPr>
              <a:t>App Servers</a:t>
            </a:r>
          </a:p>
        </p:txBody>
      </p:sp>
      <p:sp>
        <p:nvSpPr>
          <p:cNvPr id="43" name="TextBox 110">
            <a:extLst>
              <a:ext uri="{FF2B5EF4-FFF2-40B4-BE49-F238E27FC236}">
                <a16:creationId xmlns:a16="http://schemas.microsoft.com/office/drawing/2014/main" id="{7B944DFE-2981-5E48-A06F-AD301D5A99C5}"/>
              </a:ext>
            </a:extLst>
          </p:cNvPr>
          <p:cNvSpPr txBox="1">
            <a:spLocks noChangeArrowheads="1"/>
          </p:cNvSpPr>
          <p:nvPr/>
        </p:nvSpPr>
        <p:spPr bwMode="auto">
          <a:xfrm>
            <a:off x="6996329" y="3237088"/>
            <a:ext cx="41549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000">
                <a:solidFill>
                  <a:srgbClr val="0071C5"/>
                </a:solidFill>
                <a:latin typeface="Intel Clear" charset="0"/>
                <a:cs typeface="Intel Clear" charset="0"/>
              </a:rPr>
              <a:t>ESB</a:t>
            </a:r>
          </a:p>
        </p:txBody>
      </p:sp>
      <p:sp>
        <p:nvSpPr>
          <p:cNvPr id="44" name="TextBox 110">
            <a:extLst>
              <a:ext uri="{FF2B5EF4-FFF2-40B4-BE49-F238E27FC236}">
                <a16:creationId xmlns:a16="http://schemas.microsoft.com/office/drawing/2014/main" id="{FC73BFD2-7387-5A40-84DD-CE5A490C15A5}"/>
              </a:ext>
            </a:extLst>
          </p:cNvPr>
          <p:cNvSpPr txBox="1">
            <a:spLocks noChangeArrowheads="1"/>
          </p:cNvSpPr>
          <p:nvPr/>
        </p:nvSpPr>
        <p:spPr bwMode="auto">
          <a:xfrm>
            <a:off x="7620414" y="3237088"/>
            <a:ext cx="103105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1000" dirty="0">
                <a:solidFill>
                  <a:srgbClr val="0071C5"/>
                </a:solidFill>
                <a:latin typeface="Intel Clear" charset="0"/>
                <a:cs typeface="Intel Clear" charset="0"/>
              </a:rPr>
              <a:t>XML Gateways</a:t>
            </a:r>
          </a:p>
        </p:txBody>
      </p:sp>
      <p:pic>
        <p:nvPicPr>
          <p:cNvPr id="45" name="Picture 44" descr="servers.png">
            <a:extLst>
              <a:ext uri="{FF2B5EF4-FFF2-40B4-BE49-F238E27FC236}">
                <a16:creationId xmlns:a16="http://schemas.microsoft.com/office/drawing/2014/main" id="{D16CC6C2-2AEA-BE44-8877-47CB5C5D94E0}"/>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5886450" y="2646126"/>
            <a:ext cx="666750" cy="666750"/>
          </a:xfrm>
          <a:prstGeom prst="rect">
            <a:avLst/>
          </a:prstGeom>
        </p:spPr>
      </p:pic>
      <p:pic>
        <p:nvPicPr>
          <p:cNvPr id="46" name="Picture 45" descr="servers.png">
            <a:extLst>
              <a:ext uri="{FF2B5EF4-FFF2-40B4-BE49-F238E27FC236}">
                <a16:creationId xmlns:a16="http://schemas.microsoft.com/office/drawing/2014/main" id="{5F298BF4-B270-0A46-8C1C-3490B39A0466}"/>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6838950" y="2646126"/>
            <a:ext cx="666750" cy="666750"/>
          </a:xfrm>
          <a:prstGeom prst="rect">
            <a:avLst/>
          </a:prstGeom>
        </p:spPr>
      </p:pic>
      <p:pic>
        <p:nvPicPr>
          <p:cNvPr id="47" name="Picture 46" descr="servers.png">
            <a:extLst>
              <a:ext uri="{FF2B5EF4-FFF2-40B4-BE49-F238E27FC236}">
                <a16:creationId xmlns:a16="http://schemas.microsoft.com/office/drawing/2014/main" id="{161D2FDD-C9E6-1647-9A55-69EF2ED6ADCC}"/>
              </a:ext>
            </a:extLst>
          </p:cNvPr>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791450" y="2646126"/>
            <a:ext cx="666750" cy="666750"/>
          </a:xfrm>
          <a:prstGeom prst="rect">
            <a:avLst/>
          </a:prstGeom>
        </p:spPr>
      </p:pic>
      <p:pic>
        <p:nvPicPr>
          <p:cNvPr id="48" name="Picture 47" descr="Data-Database-icon.png">
            <a:extLst>
              <a:ext uri="{FF2B5EF4-FFF2-40B4-BE49-F238E27FC236}">
                <a16:creationId xmlns:a16="http://schemas.microsoft.com/office/drawing/2014/main" id="{A89BC09E-7043-434E-8A5D-CF793E8FE282}"/>
              </a:ext>
            </a:extLst>
          </p:cNvPr>
          <p:cNvPicPr>
            <a:picLocks noChangeAspect="1"/>
          </p:cNvPicPr>
          <p:nvPr/>
        </p:nvPicPr>
        <p:blipFill>
          <a:blip r:embed="rId10" cstate="screen">
            <a:duotone>
              <a:srgbClr val="0071C5">
                <a:shade val="45000"/>
                <a:satMod val="135000"/>
              </a:srgbClr>
              <a:prstClr val="white"/>
            </a:duotone>
            <a:extLst>
              <a:ext uri="{28A0092B-C50C-407E-A947-70E740481C1C}">
                <a14:useLocalDpi xmlns:a14="http://schemas.microsoft.com/office/drawing/2010/main" val="0"/>
              </a:ext>
            </a:extLst>
          </a:blip>
          <a:stretch>
            <a:fillRect/>
          </a:stretch>
        </p:blipFill>
        <p:spPr>
          <a:xfrm>
            <a:off x="6623050" y="3554176"/>
            <a:ext cx="304800" cy="304800"/>
          </a:xfrm>
          <a:prstGeom prst="rect">
            <a:avLst/>
          </a:prstGeom>
        </p:spPr>
      </p:pic>
      <p:pic>
        <p:nvPicPr>
          <p:cNvPr id="49" name="Picture 48" descr="Data-Database-icon.png">
            <a:extLst>
              <a:ext uri="{FF2B5EF4-FFF2-40B4-BE49-F238E27FC236}">
                <a16:creationId xmlns:a16="http://schemas.microsoft.com/office/drawing/2014/main" id="{0B466CA9-1668-E64C-925A-E4F053D290FB}"/>
              </a:ext>
            </a:extLst>
          </p:cNvPr>
          <p:cNvPicPr>
            <a:picLocks noChangeAspect="1"/>
          </p:cNvPicPr>
          <p:nvPr/>
        </p:nvPicPr>
        <p:blipFill>
          <a:blip r:embed="rId10" cstate="screen">
            <a:duotone>
              <a:srgbClr val="0071C5">
                <a:shade val="45000"/>
                <a:satMod val="135000"/>
              </a:srgbClr>
              <a:prstClr val="white"/>
            </a:duotone>
            <a:extLst>
              <a:ext uri="{28A0092B-C50C-407E-A947-70E740481C1C}">
                <a14:useLocalDpi xmlns:a14="http://schemas.microsoft.com/office/drawing/2010/main" val="0"/>
              </a:ext>
            </a:extLst>
          </a:blip>
          <a:stretch>
            <a:fillRect/>
          </a:stretch>
        </p:blipFill>
        <p:spPr>
          <a:xfrm>
            <a:off x="7067550" y="3554176"/>
            <a:ext cx="304800" cy="304800"/>
          </a:xfrm>
          <a:prstGeom prst="rect">
            <a:avLst/>
          </a:prstGeom>
        </p:spPr>
      </p:pic>
      <p:pic>
        <p:nvPicPr>
          <p:cNvPr id="50" name="Picture 49" descr="Data-Database-icon.png">
            <a:extLst>
              <a:ext uri="{FF2B5EF4-FFF2-40B4-BE49-F238E27FC236}">
                <a16:creationId xmlns:a16="http://schemas.microsoft.com/office/drawing/2014/main" id="{DCF30B3F-B835-9140-A50C-AA72F1EED6B7}"/>
              </a:ext>
            </a:extLst>
          </p:cNvPr>
          <p:cNvPicPr>
            <a:picLocks noChangeAspect="1"/>
          </p:cNvPicPr>
          <p:nvPr/>
        </p:nvPicPr>
        <p:blipFill>
          <a:blip r:embed="rId10" cstate="screen">
            <a:duotone>
              <a:srgbClr val="0071C5">
                <a:shade val="45000"/>
                <a:satMod val="135000"/>
              </a:srgbClr>
              <a:prstClr val="white"/>
            </a:duotone>
            <a:extLst>
              <a:ext uri="{28A0092B-C50C-407E-A947-70E740481C1C}">
                <a14:useLocalDpi xmlns:a14="http://schemas.microsoft.com/office/drawing/2010/main" val="0"/>
              </a:ext>
            </a:extLst>
          </a:blip>
          <a:stretch>
            <a:fillRect/>
          </a:stretch>
        </p:blipFill>
        <p:spPr>
          <a:xfrm>
            <a:off x="7524750" y="3554176"/>
            <a:ext cx="304800" cy="304800"/>
          </a:xfrm>
          <a:prstGeom prst="rect">
            <a:avLst/>
          </a:prstGeom>
        </p:spPr>
      </p:pic>
      <p:sp>
        <p:nvSpPr>
          <p:cNvPr id="51" name="TextBox 91">
            <a:extLst>
              <a:ext uri="{FF2B5EF4-FFF2-40B4-BE49-F238E27FC236}">
                <a16:creationId xmlns:a16="http://schemas.microsoft.com/office/drawing/2014/main" id="{2649B14B-48B6-A84E-B30D-BDC1C3EF7EE8}"/>
              </a:ext>
            </a:extLst>
          </p:cNvPr>
          <p:cNvSpPr txBox="1">
            <a:spLocks noChangeArrowheads="1"/>
          </p:cNvSpPr>
          <p:nvPr/>
        </p:nvSpPr>
        <p:spPr bwMode="auto">
          <a:xfrm>
            <a:off x="7573340" y="1522115"/>
            <a:ext cx="143509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000" dirty="0">
                <a:solidFill>
                  <a:srgbClr val="0071C5"/>
                </a:solidFill>
                <a:latin typeface="Intel Clear"/>
              </a:rPr>
              <a:t>Standard APIs</a:t>
            </a:r>
          </a:p>
        </p:txBody>
      </p:sp>
      <p:sp>
        <p:nvSpPr>
          <p:cNvPr id="52" name="Rectangle 51">
            <a:extLst>
              <a:ext uri="{FF2B5EF4-FFF2-40B4-BE49-F238E27FC236}">
                <a16:creationId xmlns:a16="http://schemas.microsoft.com/office/drawing/2014/main" id="{2680DF9A-2E2C-814E-9A97-CA38315C2747}"/>
              </a:ext>
            </a:extLst>
          </p:cNvPr>
          <p:cNvSpPr>
            <a:spLocks noChangeArrowheads="1"/>
          </p:cNvSpPr>
          <p:nvPr/>
        </p:nvSpPr>
        <p:spPr bwMode="auto">
          <a:xfrm>
            <a:off x="2379283" y="551551"/>
            <a:ext cx="12866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8" tIns="45719" rIns="91438" bIns="45719">
            <a:spAutoFit/>
          </a:bodyPr>
          <a:lstStyle/>
          <a:p>
            <a:pPr algn="ctr"/>
            <a:r>
              <a:rPr lang="en-US" sz="1200" dirty="0">
                <a:solidFill>
                  <a:srgbClr val="B1BABF">
                    <a:lumMod val="75000"/>
                  </a:srgbClr>
                </a:solidFill>
                <a:latin typeface="Neo Sans Intel"/>
                <a:cs typeface="Intel Clear" charset="0"/>
              </a:rPr>
              <a:t>Mashery</a:t>
            </a:r>
          </a:p>
          <a:p>
            <a:pPr algn="ctr"/>
            <a:r>
              <a:rPr lang="en-US" sz="1200" dirty="0">
                <a:solidFill>
                  <a:srgbClr val="B1BABF">
                    <a:lumMod val="75000"/>
                  </a:srgbClr>
                </a:solidFill>
                <a:latin typeface="Neo Sans Intel"/>
                <a:cs typeface="Intel Clear" charset="0"/>
              </a:rPr>
              <a:t>API Management</a:t>
            </a:r>
          </a:p>
        </p:txBody>
      </p:sp>
      <p:sp>
        <p:nvSpPr>
          <p:cNvPr id="53" name="Rectangle 52">
            <a:extLst>
              <a:ext uri="{FF2B5EF4-FFF2-40B4-BE49-F238E27FC236}">
                <a16:creationId xmlns:a16="http://schemas.microsoft.com/office/drawing/2014/main" id="{16979020-F4B2-1241-8B0C-5E2D0C818191}"/>
              </a:ext>
            </a:extLst>
          </p:cNvPr>
          <p:cNvSpPr/>
          <p:nvPr/>
        </p:nvSpPr>
        <p:spPr>
          <a:xfrm>
            <a:off x="2228851" y="2679681"/>
            <a:ext cx="1587500" cy="355600"/>
          </a:xfrm>
          <a:prstGeom prst="rect">
            <a:avLst/>
          </a:prstGeom>
          <a:solidFill>
            <a:srgbClr val="FFDA00"/>
          </a:solidFill>
          <a:ln w="9525" cap="flat" cmpd="sng" algn="ctr">
            <a:noFill/>
            <a:prstDash val="solid"/>
          </a:ln>
          <a:effectLst/>
        </p:spPr>
        <p:txBody>
          <a:bodyPr lIns="91438" tIns="45719" rIns="91438" bIns="45719" rtlCol="0" anchor="ctr"/>
          <a:lstStyle/>
          <a:p>
            <a:pPr algn="ctr" defTabSz="914378">
              <a:defRPr/>
            </a:pPr>
            <a:endParaRPr lang="en-US" kern="0">
              <a:solidFill>
                <a:srgbClr val="A6CE39"/>
              </a:solidFill>
              <a:latin typeface="Neo Sans Intel"/>
            </a:endParaRPr>
          </a:p>
        </p:txBody>
      </p:sp>
      <p:sp>
        <p:nvSpPr>
          <p:cNvPr id="54" name="TextBox 91">
            <a:extLst>
              <a:ext uri="{FF2B5EF4-FFF2-40B4-BE49-F238E27FC236}">
                <a16:creationId xmlns:a16="http://schemas.microsoft.com/office/drawing/2014/main" id="{D381EEAC-5FC6-9445-AACD-08F006D7F820}"/>
              </a:ext>
            </a:extLst>
          </p:cNvPr>
          <p:cNvSpPr txBox="1">
            <a:spLocks noChangeArrowheads="1"/>
          </p:cNvSpPr>
          <p:nvPr/>
        </p:nvSpPr>
        <p:spPr bwMode="auto">
          <a:xfrm>
            <a:off x="2694317" y="2728739"/>
            <a:ext cx="12341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dirty="0">
                <a:solidFill>
                  <a:srgbClr val="004280"/>
                </a:solidFill>
                <a:latin typeface="Intel Clear"/>
              </a:rPr>
              <a:t>Control Center</a:t>
            </a:r>
          </a:p>
        </p:txBody>
      </p:sp>
      <p:pic>
        <p:nvPicPr>
          <p:cNvPr id="55" name="Picture 3" descr="API.png">
            <a:extLst>
              <a:ext uri="{FF2B5EF4-FFF2-40B4-BE49-F238E27FC236}">
                <a16:creationId xmlns:a16="http://schemas.microsoft.com/office/drawing/2014/main" id="{2FF9C081-E23C-6C45-AE4E-9C75154FDB62}"/>
              </a:ext>
            </a:extLst>
          </p:cNvPr>
          <p:cNvPicPr>
            <a:picLocks noChangeAspect="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2312690" y="2736867"/>
            <a:ext cx="424161" cy="244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55" descr="Data-Database-icon.png">
            <a:extLst>
              <a:ext uri="{FF2B5EF4-FFF2-40B4-BE49-F238E27FC236}">
                <a16:creationId xmlns:a16="http://schemas.microsoft.com/office/drawing/2014/main" id="{A8EE0711-5D7F-3F4E-B334-62AC9DE310EF}"/>
              </a:ext>
            </a:extLst>
          </p:cNvPr>
          <p:cNvPicPr>
            <a:picLocks noChangeAspect="1"/>
          </p:cNvPicPr>
          <p:nvPr/>
        </p:nvPicPr>
        <p:blipFill>
          <a:blip r:embed="rId12" cstate="print">
            <a:duotone>
              <a:srgbClr val="0071C5">
                <a:shade val="45000"/>
                <a:satMod val="135000"/>
              </a:srgbClr>
              <a:prstClr val="white"/>
            </a:duotone>
            <a:extLst>
              <a:ext uri="{28A0092B-C50C-407E-A947-70E740481C1C}">
                <a14:useLocalDpi xmlns:a14="http://schemas.microsoft.com/office/drawing/2010/main" val="0"/>
              </a:ext>
            </a:extLst>
          </a:blip>
          <a:stretch>
            <a:fillRect/>
          </a:stretch>
        </p:blipFill>
        <p:spPr>
          <a:xfrm>
            <a:off x="4490361" y="1485900"/>
            <a:ext cx="412750" cy="412750"/>
          </a:xfrm>
          <a:prstGeom prst="rect">
            <a:avLst/>
          </a:prstGeom>
        </p:spPr>
      </p:pic>
      <p:sp>
        <p:nvSpPr>
          <p:cNvPr id="57" name="TextBox 91">
            <a:extLst>
              <a:ext uri="{FF2B5EF4-FFF2-40B4-BE49-F238E27FC236}">
                <a16:creationId xmlns:a16="http://schemas.microsoft.com/office/drawing/2014/main" id="{142944EC-12DC-2C49-8E45-1D43692C1444}"/>
              </a:ext>
            </a:extLst>
          </p:cNvPr>
          <p:cNvSpPr txBox="1">
            <a:spLocks noChangeArrowheads="1"/>
          </p:cNvSpPr>
          <p:nvPr/>
        </p:nvSpPr>
        <p:spPr bwMode="auto">
          <a:xfrm>
            <a:off x="4865008" y="1464959"/>
            <a:ext cx="8953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dirty="0">
                <a:solidFill>
                  <a:srgbClr val="0071C5"/>
                </a:solidFill>
                <a:latin typeface="Intel Clear"/>
              </a:rPr>
              <a:t>Corporate </a:t>
            </a:r>
          </a:p>
          <a:p>
            <a:pPr eaLnBrk="1" hangingPunct="1"/>
            <a:r>
              <a:rPr lang="en-US" sz="1200" dirty="0" err="1">
                <a:solidFill>
                  <a:srgbClr val="0071C5"/>
                </a:solidFill>
                <a:latin typeface="Intel Clear"/>
              </a:rPr>
              <a:t>IdP</a:t>
            </a:r>
            <a:endParaRPr lang="en-US" sz="1200" dirty="0">
              <a:solidFill>
                <a:srgbClr val="0071C5"/>
              </a:solidFill>
              <a:latin typeface="Intel Clear"/>
            </a:endParaRPr>
          </a:p>
        </p:txBody>
      </p:sp>
      <p:sp>
        <p:nvSpPr>
          <p:cNvPr id="58" name="Rectangle 57">
            <a:extLst>
              <a:ext uri="{FF2B5EF4-FFF2-40B4-BE49-F238E27FC236}">
                <a16:creationId xmlns:a16="http://schemas.microsoft.com/office/drawing/2014/main" id="{70A42E2B-7AAE-3143-B73E-6489FA3A1814}"/>
              </a:ext>
            </a:extLst>
          </p:cNvPr>
          <p:cNvSpPr/>
          <p:nvPr/>
        </p:nvSpPr>
        <p:spPr>
          <a:xfrm>
            <a:off x="2216151" y="1282700"/>
            <a:ext cx="1593850" cy="647700"/>
          </a:xfrm>
          <a:prstGeom prst="rect">
            <a:avLst/>
          </a:prstGeom>
          <a:solidFill>
            <a:srgbClr val="004280"/>
          </a:solidFill>
          <a:ln w="9525" cap="flat" cmpd="sng" algn="ctr">
            <a:noFill/>
            <a:prstDash val="solid"/>
          </a:ln>
          <a:effectLst/>
        </p:spPr>
        <p:txBody>
          <a:bodyPr lIns="91438" tIns="45719" rIns="91438" bIns="45719" rtlCol="0" anchor="ctr"/>
          <a:lstStyle/>
          <a:p>
            <a:pPr algn="ctr" defTabSz="914378">
              <a:defRPr/>
            </a:pPr>
            <a:endParaRPr lang="en-US" kern="0">
              <a:solidFill>
                <a:srgbClr val="A6CE39"/>
              </a:solidFill>
              <a:latin typeface="Neo Sans Intel"/>
            </a:endParaRPr>
          </a:p>
        </p:txBody>
      </p:sp>
      <p:sp>
        <p:nvSpPr>
          <p:cNvPr id="59" name="TextBox 91">
            <a:extLst>
              <a:ext uri="{FF2B5EF4-FFF2-40B4-BE49-F238E27FC236}">
                <a16:creationId xmlns:a16="http://schemas.microsoft.com/office/drawing/2014/main" id="{700969F3-0630-8E40-AA1A-348C222AD0AC}"/>
              </a:ext>
            </a:extLst>
          </p:cNvPr>
          <p:cNvSpPr txBox="1">
            <a:spLocks noChangeArrowheads="1"/>
          </p:cNvSpPr>
          <p:nvPr/>
        </p:nvSpPr>
        <p:spPr bwMode="auto">
          <a:xfrm>
            <a:off x="2317749" y="1661809"/>
            <a:ext cx="15113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dirty="0">
                <a:solidFill>
                  <a:prstClr val="white"/>
                </a:solidFill>
                <a:latin typeface="Intel Clear"/>
              </a:rPr>
              <a:t>Developer Portal</a:t>
            </a:r>
          </a:p>
        </p:txBody>
      </p:sp>
      <p:pic>
        <p:nvPicPr>
          <p:cNvPr id="60" name="Picture 59" descr="developer.png">
            <a:extLst>
              <a:ext uri="{FF2B5EF4-FFF2-40B4-BE49-F238E27FC236}">
                <a16:creationId xmlns:a16="http://schemas.microsoft.com/office/drawing/2014/main" id="{FF2F98CE-EC0C-4E49-ABA4-40A2B5F6A037}"/>
              </a:ext>
            </a:extLst>
          </p:cNvPr>
          <p:cNvPicPr>
            <a:picLocks noChangeAspect="1"/>
          </p:cNvPicPr>
          <p:nvPr/>
        </p:nvPicPr>
        <p:blipFill>
          <a:blip r:embed="rId13" cstate="screen">
            <a:biLevel thresh="25000"/>
            <a:extLst>
              <a:ext uri="{28A0092B-C50C-407E-A947-70E740481C1C}">
                <a14:useLocalDpi xmlns:a14="http://schemas.microsoft.com/office/drawing/2010/main" val="0"/>
              </a:ext>
            </a:extLst>
          </a:blip>
          <a:stretch>
            <a:fillRect/>
          </a:stretch>
        </p:blipFill>
        <p:spPr>
          <a:xfrm>
            <a:off x="2411523" y="1340071"/>
            <a:ext cx="414626" cy="317280"/>
          </a:xfrm>
          <a:prstGeom prst="rect">
            <a:avLst/>
          </a:prstGeom>
        </p:spPr>
      </p:pic>
      <p:pic>
        <p:nvPicPr>
          <p:cNvPr id="61" name="Picture 60" descr="developer.png">
            <a:extLst>
              <a:ext uri="{FF2B5EF4-FFF2-40B4-BE49-F238E27FC236}">
                <a16:creationId xmlns:a16="http://schemas.microsoft.com/office/drawing/2014/main" id="{84D1FFFD-057B-3B4A-B98E-E960A5FD8513}"/>
              </a:ext>
            </a:extLst>
          </p:cNvPr>
          <p:cNvPicPr>
            <a:picLocks noChangeAspect="1"/>
          </p:cNvPicPr>
          <p:nvPr/>
        </p:nvPicPr>
        <p:blipFill>
          <a:blip r:embed="rId13" cstate="screen">
            <a:biLevel thresh="25000"/>
            <a:extLst>
              <a:ext uri="{28A0092B-C50C-407E-A947-70E740481C1C}">
                <a14:useLocalDpi xmlns:a14="http://schemas.microsoft.com/office/drawing/2010/main" val="0"/>
              </a:ext>
            </a:extLst>
          </a:blip>
          <a:stretch>
            <a:fillRect/>
          </a:stretch>
        </p:blipFill>
        <p:spPr>
          <a:xfrm>
            <a:off x="3129073" y="1340071"/>
            <a:ext cx="414626" cy="317280"/>
          </a:xfrm>
          <a:prstGeom prst="rect">
            <a:avLst/>
          </a:prstGeom>
        </p:spPr>
      </p:pic>
      <p:cxnSp>
        <p:nvCxnSpPr>
          <p:cNvPr id="62" name="Straight Arrow Connector 61">
            <a:extLst>
              <a:ext uri="{FF2B5EF4-FFF2-40B4-BE49-F238E27FC236}">
                <a16:creationId xmlns:a16="http://schemas.microsoft.com/office/drawing/2014/main" id="{88318531-2E11-FD44-8BF7-83718505DCE4}"/>
              </a:ext>
            </a:extLst>
          </p:cNvPr>
          <p:cNvCxnSpPr/>
          <p:nvPr/>
        </p:nvCxnSpPr>
        <p:spPr>
          <a:xfrm>
            <a:off x="2813050" y="1479550"/>
            <a:ext cx="304800" cy="0"/>
          </a:xfrm>
          <a:prstGeom prst="straightConnector1">
            <a:avLst/>
          </a:prstGeom>
          <a:noFill/>
          <a:ln w="25400" cap="flat" cmpd="sng" algn="ctr">
            <a:solidFill>
              <a:sysClr val="window" lastClr="FFFFFF"/>
            </a:solidFill>
            <a:prstDash val="solid"/>
            <a:headEnd type="triangle"/>
            <a:tailEnd type="triangle"/>
          </a:ln>
          <a:effectLst/>
        </p:spPr>
      </p:cxnSp>
      <p:cxnSp>
        <p:nvCxnSpPr>
          <p:cNvPr id="63" name="Straight Connector 62">
            <a:extLst>
              <a:ext uri="{FF2B5EF4-FFF2-40B4-BE49-F238E27FC236}">
                <a16:creationId xmlns:a16="http://schemas.microsoft.com/office/drawing/2014/main" id="{36E0B1BA-51A9-ED45-ABDA-8339ECDF546A}"/>
              </a:ext>
            </a:extLst>
          </p:cNvPr>
          <p:cNvCxnSpPr/>
          <p:nvPr/>
        </p:nvCxnSpPr>
        <p:spPr>
          <a:xfrm>
            <a:off x="3003550" y="1860551"/>
            <a:ext cx="0" cy="819131"/>
          </a:xfrm>
          <a:prstGeom prst="line">
            <a:avLst/>
          </a:prstGeom>
          <a:noFill/>
          <a:ln w="25400" cap="flat" cmpd="sng" algn="ctr">
            <a:solidFill>
              <a:srgbClr val="004280"/>
            </a:solidFill>
            <a:prstDash val="solid"/>
          </a:ln>
          <a:effectLst/>
        </p:spPr>
      </p:cxnSp>
      <p:sp>
        <p:nvSpPr>
          <p:cNvPr id="64" name="Rectangle 63">
            <a:extLst>
              <a:ext uri="{FF2B5EF4-FFF2-40B4-BE49-F238E27FC236}">
                <a16:creationId xmlns:a16="http://schemas.microsoft.com/office/drawing/2014/main" id="{5CD7FB66-EBE0-7240-AED5-2829ECBF539E}"/>
              </a:ext>
            </a:extLst>
          </p:cNvPr>
          <p:cNvSpPr/>
          <p:nvPr/>
        </p:nvSpPr>
        <p:spPr>
          <a:xfrm>
            <a:off x="2216151" y="2127250"/>
            <a:ext cx="1593850" cy="304800"/>
          </a:xfrm>
          <a:prstGeom prst="rect">
            <a:avLst/>
          </a:prstGeom>
          <a:solidFill>
            <a:srgbClr val="00AEEF"/>
          </a:solidFill>
          <a:ln w="9525" cap="flat" cmpd="sng" algn="ctr">
            <a:noFill/>
            <a:prstDash val="solid"/>
          </a:ln>
          <a:effectLst/>
        </p:spPr>
        <p:txBody>
          <a:bodyPr lIns="91438" tIns="45719" rIns="91438" bIns="45719" rtlCol="0" anchor="ctr"/>
          <a:lstStyle/>
          <a:p>
            <a:pPr algn="ctr" defTabSz="914378">
              <a:defRPr/>
            </a:pPr>
            <a:endParaRPr lang="en-US" kern="0">
              <a:solidFill>
                <a:srgbClr val="A6CE39"/>
              </a:solidFill>
              <a:latin typeface="Neo Sans Intel"/>
            </a:endParaRPr>
          </a:p>
        </p:txBody>
      </p:sp>
      <p:sp>
        <p:nvSpPr>
          <p:cNvPr id="65" name="TextBox 91">
            <a:extLst>
              <a:ext uri="{FF2B5EF4-FFF2-40B4-BE49-F238E27FC236}">
                <a16:creationId xmlns:a16="http://schemas.microsoft.com/office/drawing/2014/main" id="{E099DB72-B475-C449-9F8E-691D065C850D}"/>
              </a:ext>
            </a:extLst>
          </p:cNvPr>
          <p:cNvSpPr txBox="1">
            <a:spLocks noChangeArrowheads="1"/>
          </p:cNvSpPr>
          <p:nvPr/>
        </p:nvSpPr>
        <p:spPr bwMode="auto">
          <a:xfrm>
            <a:off x="2559048" y="2131709"/>
            <a:ext cx="124460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n-US" sz="1200" dirty="0">
                <a:solidFill>
                  <a:prstClr val="white"/>
                </a:solidFill>
                <a:latin typeface="Intel Clear"/>
              </a:rPr>
              <a:t>Mashery AAA</a:t>
            </a:r>
          </a:p>
        </p:txBody>
      </p:sp>
      <p:pic>
        <p:nvPicPr>
          <p:cNvPr id="66" name="Picture 65" descr="Data-Database-icon.png">
            <a:extLst>
              <a:ext uri="{FF2B5EF4-FFF2-40B4-BE49-F238E27FC236}">
                <a16:creationId xmlns:a16="http://schemas.microsoft.com/office/drawing/2014/main" id="{62BC355E-188E-304A-9576-E0B5C7AF89ED}"/>
              </a:ext>
            </a:extLst>
          </p:cNvPr>
          <p:cNvPicPr>
            <a:picLocks noChangeAspect="1"/>
          </p:cNvPicPr>
          <p:nvPr/>
        </p:nvPicPr>
        <p:blipFill>
          <a:blip r:embed="rId14" cstate="screen">
            <a:duotone>
              <a:srgbClr val="0071C5">
                <a:shade val="45000"/>
                <a:satMod val="135000"/>
              </a:srgbClr>
              <a:prstClr val="white"/>
            </a:duotone>
            <a:extLst>
              <a:ext uri="{28A0092B-C50C-407E-A947-70E740481C1C}">
                <a14:useLocalDpi xmlns:a14="http://schemas.microsoft.com/office/drawing/2010/main" val="0"/>
              </a:ext>
            </a:extLst>
          </a:blip>
          <a:stretch>
            <a:fillRect/>
          </a:stretch>
        </p:blipFill>
        <p:spPr>
          <a:xfrm>
            <a:off x="2305050" y="2165351"/>
            <a:ext cx="241300" cy="241300"/>
          </a:xfrm>
          <a:prstGeom prst="rect">
            <a:avLst/>
          </a:prstGeom>
        </p:spPr>
      </p:pic>
      <p:sp>
        <p:nvSpPr>
          <p:cNvPr id="67" name="Rectangle 66">
            <a:extLst>
              <a:ext uri="{FF2B5EF4-FFF2-40B4-BE49-F238E27FC236}">
                <a16:creationId xmlns:a16="http://schemas.microsoft.com/office/drawing/2014/main" id="{0AFEED46-88AC-5641-8EEE-BB7471D42993}"/>
              </a:ext>
            </a:extLst>
          </p:cNvPr>
          <p:cNvSpPr/>
          <p:nvPr/>
        </p:nvSpPr>
        <p:spPr>
          <a:xfrm>
            <a:off x="4413250" y="2193925"/>
            <a:ext cx="1316316" cy="304800"/>
          </a:xfrm>
          <a:prstGeom prst="rect">
            <a:avLst/>
          </a:prstGeom>
          <a:solidFill>
            <a:srgbClr val="A6CE39"/>
          </a:solidFill>
          <a:ln w="9525" cap="flat" cmpd="sng" algn="ctr">
            <a:noFill/>
            <a:prstDash val="solid"/>
          </a:ln>
          <a:effectLst/>
        </p:spPr>
        <p:txBody>
          <a:bodyPr lIns="91438" tIns="45719" rIns="91438" bIns="45719" rtlCol="0" anchor="ctr"/>
          <a:lstStyle/>
          <a:p>
            <a:pPr algn="ctr" defTabSz="914378">
              <a:defRPr/>
            </a:pPr>
            <a:r>
              <a:rPr lang="en-US" sz="1200" kern="0" dirty="0">
                <a:solidFill>
                  <a:srgbClr val="004280"/>
                </a:solidFill>
                <a:latin typeface="Neo Sans Intel"/>
              </a:rPr>
              <a:t>Traffic Manager</a:t>
            </a:r>
          </a:p>
        </p:txBody>
      </p:sp>
      <p:grpSp>
        <p:nvGrpSpPr>
          <p:cNvPr id="68" name="Group 67">
            <a:extLst>
              <a:ext uri="{FF2B5EF4-FFF2-40B4-BE49-F238E27FC236}">
                <a16:creationId xmlns:a16="http://schemas.microsoft.com/office/drawing/2014/main" id="{E2A1EF67-8CC1-D44B-AD89-123B904FC7E2}"/>
              </a:ext>
            </a:extLst>
          </p:cNvPr>
          <p:cNvGrpSpPr/>
          <p:nvPr/>
        </p:nvGrpSpPr>
        <p:grpSpPr>
          <a:xfrm>
            <a:off x="6837761" y="1408800"/>
            <a:ext cx="713877" cy="517393"/>
            <a:chOff x="6217670" y="1250949"/>
            <a:chExt cx="713877" cy="517393"/>
          </a:xfrm>
        </p:grpSpPr>
        <p:pic>
          <p:nvPicPr>
            <p:cNvPr id="69" name="Picture 3" descr="API.png">
              <a:extLst>
                <a:ext uri="{FF2B5EF4-FFF2-40B4-BE49-F238E27FC236}">
                  <a16:creationId xmlns:a16="http://schemas.microsoft.com/office/drawing/2014/main" id="{3A898C1B-A3FD-EC49-94C2-81DA43BDE2B3}"/>
                </a:ext>
              </a:extLst>
            </p:cNvPr>
            <p:cNvPicPr>
              <a:picLocks noChangeAspect="1"/>
            </p:cNvPicPr>
            <p:nvPr/>
          </p:nvPicPr>
          <p:blipFill>
            <a:blip r:embed="rId15" cstate="screen">
              <a:extLst>
                <a:ext uri="{28A0092B-C50C-407E-A947-70E740481C1C}">
                  <a14:useLocalDpi xmlns:a14="http://schemas.microsoft.com/office/drawing/2010/main" val="0"/>
                </a:ext>
              </a:extLst>
            </a:blip>
            <a:srcRect/>
            <a:stretch>
              <a:fillRect/>
            </a:stretch>
          </p:blipFill>
          <p:spPr bwMode="auto">
            <a:xfrm>
              <a:off x="6217670" y="1323717"/>
              <a:ext cx="634249" cy="365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69" descr="api_gear.png">
              <a:extLst>
                <a:ext uri="{FF2B5EF4-FFF2-40B4-BE49-F238E27FC236}">
                  <a16:creationId xmlns:a16="http://schemas.microsoft.com/office/drawing/2014/main" id="{6632641A-5049-854A-895D-EBE5FFEFE05D}"/>
                </a:ext>
              </a:extLst>
            </p:cNvPr>
            <p:cNvPicPr>
              <a:picLocks noChangeAspect="1"/>
            </p:cNvPicPr>
            <p:nvPr/>
          </p:nvPicPr>
          <p:blipFill>
            <a:blip r:embed="rId16" cstate="screen">
              <a:extLst>
                <a:ext uri="{28A0092B-C50C-407E-A947-70E740481C1C}">
                  <a14:useLocalDpi xmlns:a14="http://schemas.microsoft.com/office/drawing/2010/main" val="0"/>
                </a:ext>
              </a:extLst>
            </a:blip>
            <a:stretch>
              <a:fillRect/>
            </a:stretch>
          </p:blipFill>
          <p:spPr>
            <a:xfrm>
              <a:off x="6432550" y="1250949"/>
              <a:ext cx="498997" cy="517393"/>
            </a:xfrm>
            <a:prstGeom prst="rect">
              <a:avLst/>
            </a:prstGeom>
          </p:spPr>
        </p:pic>
      </p:grpSp>
      <p:grpSp>
        <p:nvGrpSpPr>
          <p:cNvPr id="71" name="Group 70">
            <a:extLst>
              <a:ext uri="{FF2B5EF4-FFF2-40B4-BE49-F238E27FC236}">
                <a16:creationId xmlns:a16="http://schemas.microsoft.com/office/drawing/2014/main" id="{F11D4DBE-F2B8-5D4E-B9FC-3899D3C1CF0A}"/>
              </a:ext>
            </a:extLst>
          </p:cNvPr>
          <p:cNvGrpSpPr/>
          <p:nvPr/>
        </p:nvGrpSpPr>
        <p:grpSpPr>
          <a:xfrm>
            <a:off x="4156766" y="2740055"/>
            <a:ext cx="870420" cy="549011"/>
            <a:chOff x="2944936" y="3166509"/>
            <a:chExt cx="870420" cy="549011"/>
          </a:xfrm>
        </p:grpSpPr>
        <p:pic>
          <p:nvPicPr>
            <p:cNvPr id="72" name="Picture 71">
              <a:extLst>
                <a:ext uri="{FF2B5EF4-FFF2-40B4-BE49-F238E27FC236}">
                  <a16:creationId xmlns:a16="http://schemas.microsoft.com/office/drawing/2014/main" id="{E0C57A21-3AA0-DE42-B681-09CB55621B94}"/>
                </a:ext>
              </a:extLst>
            </p:cNvPr>
            <p:cNvPicPr>
              <a:picLocks noChangeAspect="1"/>
            </p:cNvPicPr>
            <p:nvPr/>
          </p:nvPicPr>
          <p:blipFill rotWithShape="1">
            <a:blip r:embed="rId17"/>
            <a:srcRect l="8930" t="4890" r="9650" b="6992"/>
            <a:stretch/>
          </p:blipFill>
          <p:spPr>
            <a:xfrm>
              <a:off x="2944936" y="3166509"/>
              <a:ext cx="766701" cy="549011"/>
            </a:xfrm>
            <a:prstGeom prst="rect">
              <a:avLst/>
            </a:prstGeom>
          </p:spPr>
        </p:pic>
        <p:sp>
          <p:nvSpPr>
            <p:cNvPr id="73" name="TextBox 72">
              <a:extLst>
                <a:ext uri="{FF2B5EF4-FFF2-40B4-BE49-F238E27FC236}">
                  <a16:creationId xmlns:a16="http://schemas.microsoft.com/office/drawing/2014/main" id="{A2C1C48F-6341-0B46-AFBA-8743CF4E78FC}"/>
                </a:ext>
              </a:extLst>
            </p:cNvPr>
            <p:cNvSpPr txBox="1"/>
            <p:nvPr/>
          </p:nvSpPr>
          <p:spPr>
            <a:xfrm>
              <a:off x="2990404" y="3293553"/>
              <a:ext cx="824952" cy="246221"/>
            </a:xfrm>
            <a:prstGeom prst="rect">
              <a:avLst/>
            </a:prstGeom>
            <a:noFill/>
          </p:spPr>
          <p:txBody>
            <a:bodyPr wrap="square" rtlCol="0">
              <a:spAutoFit/>
            </a:bodyPr>
            <a:lstStyle/>
            <a:p>
              <a:r>
                <a:rPr lang="en-US" sz="1000" dirty="0">
                  <a:solidFill>
                    <a:srgbClr val="004280"/>
                  </a:solidFill>
                  <a:latin typeface="Neo Sans Intel"/>
                </a:rPr>
                <a:t>Analytics</a:t>
              </a:r>
            </a:p>
          </p:txBody>
        </p:sp>
      </p:grpSp>
      <p:grpSp>
        <p:nvGrpSpPr>
          <p:cNvPr id="74" name="Group 73">
            <a:extLst>
              <a:ext uri="{FF2B5EF4-FFF2-40B4-BE49-F238E27FC236}">
                <a16:creationId xmlns:a16="http://schemas.microsoft.com/office/drawing/2014/main" id="{C062F738-0F9D-0C4A-BF32-CE4A0B5BE077}"/>
              </a:ext>
            </a:extLst>
          </p:cNvPr>
          <p:cNvGrpSpPr/>
          <p:nvPr/>
        </p:nvGrpSpPr>
        <p:grpSpPr>
          <a:xfrm>
            <a:off x="5063425" y="2748271"/>
            <a:ext cx="933240" cy="549011"/>
            <a:chOff x="3851595" y="3174725"/>
            <a:chExt cx="933240" cy="549011"/>
          </a:xfrm>
        </p:grpSpPr>
        <p:pic>
          <p:nvPicPr>
            <p:cNvPr id="75" name="Picture 74">
              <a:extLst>
                <a:ext uri="{FF2B5EF4-FFF2-40B4-BE49-F238E27FC236}">
                  <a16:creationId xmlns:a16="http://schemas.microsoft.com/office/drawing/2014/main" id="{005C632A-8F31-094B-B8C6-D6ECAEFD88CE}"/>
                </a:ext>
              </a:extLst>
            </p:cNvPr>
            <p:cNvPicPr>
              <a:picLocks noChangeAspect="1"/>
            </p:cNvPicPr>
            <p:nvPr/>
          </p:nvPicPr>
          <p:blipFill rotWithShape="1">
            <a:blip r:embed="rId17"/>
            <a:srcRect l="8930" t="4890" r="9650" b="6992"/>
            <a:stretch/>
          </p:blipFill>
          <p:spPr>
            <a:xfrm>
              <a:off x="3851595" y="3174725"/>
              <a:ext cx="766701" cy="549011"/>
            </a:xfrm>
            <a:prstGeom prst="rect">
              <a:avLst/>
            </a:prstGeom>
          </p:spPr>
        </p:pic>
        <p:sp>
          <p:nvSpPr>
            <p:cNvPr id="76" name="TextBox 75">
              <a:extLst>
                <a:ext uri="{FF2B5EF4-FFF2-40B4-BE49-F238E27FC236}">
                  <a16:creationId xmlns:a16="http://schemas.microsoft.com/office/drawing/2014/main" id="{D8353FFD-F9DA-0444-B695-A60BF9ABEDEB}"/>
                </a:ext>
              </a:extLst>
            </p:cNvPr>
            <p:cNvSpPr txBox="1"/>
            <p:nvPr/>
          </p:nvSpPr>
          <p:spPr>
            <a:xfrm>
              <a:off x="3959883" y="3312860"/>
              <a:ext cx="824952" cy="246221"/>
            </a:xfrm>
            <a:prstGeom prst="rect">
              <a:avLst/>
            </a:prstGeom>
            <a:noFill/>
          </p:spPr>
          <p:txBody>
            <a:bodyPr wrap="square" rtlCol="0">
              <a:spAutoFit/>
            </a:bodyPr>
            <a:lstStyle/>
            <a:p>
              <a:r>
                <a:rPr lang="en-US" sz="1000" dirty="0">
                  <a:solidFill>
                    <a:srgbClr val="004280"/>
                  </a:solidFill>
                  <a:latin typeface="Neo Sans Intel"/>
                </a:rPr>
                <a:t>Cache</a:t>
              </a:r>
            </a:p>
          </p:txBody>
        </p:sp>
      </p:grpSp>
      <p:cxnSp>
        <p:nvCxnSpPr>
          <p:cNvPr id="77" name="Straight Arrow Connector 76">
            <a:extLst>
              <a:ext uri="{FF2B5EF4-FFF2-40B4-BE49-F238E27FC236}">
                <a16:creationId xmlns:a16="http://schemas.microsoft.com/office/drawing/2014/main" id="{0FEE0049-56CF-334F-BF03-F2B9404CBA92}"/>
              </a:ext>
            </a:extLst>
          </p:cNvPr>
          <p:cNvCxnSpPr>
            <a:endCxn id="72" idx="0"/>
          </p:cNvCxnSpPr>
          <p:nvPr/>
        </p:nvCxnSpPr>
        <p:spPr>
          <a:xfrm flipH="1">
            <a:off x="4540118" y="2519944"/>
            <a:ext cx="443509" cy="220110"/>
          </a:xfrm>
          <a:prstGeom prst="straightConnector1">
            <a:avLst/>
          </a:prstGeom>
          <a:noFill/>
          <a:ln w="25400" cap="flat" cmpd="sng" algn="ctr">
            <a:solidFill>
              <a:srgbClr val="004280"/>
            </a:solidFill>
            <a:prstDash val="solid"/>
            <a:tailEnd type="arrow"/>
          </a:ln>
          <a:effectLst/>
        </p:spPr>
      </p:cxnSp>
      <p:cxnSp>
        <p:nvCxnSpPr>
          <p:cNvPr id="78" name="Straight Arrow Connector 77">
            <a:extLst>
              <a:ext uri="{FF2B5EF4-FFF2-40B4-BE49-F238E27FC236}">
                <a16:creationId xmlns:a16="http://schemas.microsoft.com/office/drawing/2014/main" id="{AE8874F0-9C7D-AD48-B3E9-2310F79345B8}"/>
              </a:ext>
            </a:extLst>
          </p:cNvPr>
          <p:cNvCxnSpPr>
            <a:endCxn id="75" idx="0"/>
          </p:cNvCxnSpPr>
          <p:nvPr/>
        </p:nvCxnSpPr>
        <p:spPr>
          <a:xfrm>
            <a:off x="4983627" y="2519944"/>
            <a:ext cx="463150" cy="228326"/>
          </a:xfrm>
          <a:prstGeom prst="straightConnector1">
            <a:avLst/>
          </a:prstGeom>
          <a:noFill/>
          <a:ln w="25400" cap="flat" cmpd="sng" algn="ctr">
            <a:solidFill>
              <a:srgbClr val="004280"/>
            </a:solidFill>
            <a:prstDash val="solid"/>
            <a:tailEnd type="arrow"/>
          </a:ln>
          <a:effectLst/>
        </p:spPr>
      </p:cxnSp>
      <p:cxnSp>
        <p:nvCxnSpPr>
          <p:cNvPr id="79" name="Straight Arrow Connector 78">
            <a:extLst>
              <a:ext uri="{FF2B5EF4-FFF2-40B4-BE49-F238E27FC236}">
                <a16:creationId xmlns:a16="http://schemas.microsoft.com/office/drawing/2014/main" id="{4805DB1B-B058-0843-A0C7-CAE27C6037DD}"/>
              </a:ext>
            </a:extLst>
          </p:cNvPr>
          <p:cNvCxnSpPr>
            <a:stCxn id="65" idx="3"/>
            <a:endCxn id="56" idx="1"/>
          </p:cNvCxnSpPr>
          <p:nvPr/>
        </p:nvCxnSpPr>
        <p:spPr>
          <a:xfrm flipV="1">
            <a:off x="3803651" y="1692276"/>
            <a:ext cx="686710" cy="577933"/>
          </a:xfrm>
          <a:prstGeom prst="straightConnector1">
            <a:avLst/>
          </a:prstGeom>
          <a:noFill/>
          <a:ln w="38100" cap="flat" cmpd="sng" algn="ctr">
            <a:solidFill>
              <a:srgbClr val="004280"/>
            </a:solidFill>
            <a:prstDash val="sysDash"/>
            <a:headEnd type="none"/>
            <a:tailEnd type="triangle"/>
          </a:ln>
          <a:effectLst/>
        </p:spPr>
      </p:cxnSp>
      <p:sp>
        <p:nvSpPr>
          <p:cNvPr id="80" name="TextBox 79">
            <a:extLst>
              <a:ext uri="{FF2B5EF4-FFF2-40B4-BE49-F238E27FC236}">
                <a16:creationId xmlns:a16="http://schemas.microsoft.com/office/drawing/2014/main" id="{B2C96A14-5733-944D-8118-820FCFEE0143}"/>
              </a:ext>
            </a:extLst>
          </p:cNvPr>
          <p:cNvSpPr txBox="1"/>
          <p:nvPr/>
        </p:nvSpPr>
        <p:spPr>
          <a:xfrm>
            <a:off x="3836307" y="1442124"/>
            <a:ext cx="696024" cy="246221"/>
          </a:xfrm>
          <a:prstGeom prst="rect">
            <a:avLst/>
          </a:prstGeom>
          <a:noFill/>
        </p:spPr>
        <p:txBody>
          <a:bodyPr wrap="none" lIns="91438" tIns="45719" rIns="91438" bIns="45719" rtlCol="0">
            <a:spAutoFit/>
          </a:bodyPr>
          <a:lstStyle/>
          <a:p>
            <a:r>
              <a:rPr lang="fr-FR" sz="1000" dirty="0">
                <a:solidFill>
                  <a:srgbClr val="004280"/>
                </a:solidFill>
                <a:latin typeface="Neo Sans Intel"/>
                <a:cs typeface="Neo Sans Intel"/>
              </a:rPr>
              <a:t>SAML 2.0</a:t>
            </a:r>
            <a:endParaRPr lang="en-GB" sz="1000" dirty="0">
              <a:solidFill>
                <a:srgbClr val="004280"/>
              </a:solidFill>
              <a:latin typeface="Neo Sans Intel"/>
              <a:cs typeface="Neo Sans Intel"/>
            </a:endParaRPr>
          </a:p>
        </p:txBody>
      </p:sp>
      <p:cxnSp>
        <p:nvCxnSpPr>
          <p:cNvPr id="81" name="Straight Connector 80">
            <a:extLst>
              <a:ext uri="{FF2B5EF4-FFF2-40B4-BE49-F238E27FC236}">
                <a16:creationId xmlns:a16="http://schemas.microsoft.com/office/drawing/2014/main" id="{37A14AE2-15A6-EF47-A37C-CB53F670EC04}"/>
              </a:ext>
            </a:extLst>
          </p:cNvPr>
          <p:cNvCxnSpPr/>
          <p:nvPr/>
        </p:nvCxnSpPr>
        <p:spPr>
          <a:xfrm>
            <a:off x="2235201" y="3706576"/>
            <a:ext cx="1601107" cy="0"/>
          </a:xfrm>
          <a:prstGeom prst="line">
            <a:avLst/>
          </a:prstGeom>
          <a:noFill/>
          <a:ln w="25400" cap="flat" cmpd="sng" algn="ctr">
            <a:solidFill>
              <a:srgbClr val="004280"/>
            </a:solidFill>
            <a:prstDash val="solid"/>
          </a:ln>
          <a:effectLst/>
        </p:spPr>
      </p:cxnSp>
      <p:sp>
        <p:nvSpPr>
          <p:cNvPr id="82" name="TextBox 81">
            <a:extLst>
              <a:ext uri="{FF2B5EF4-FFF2-40B4-BE49-F238E27FC236}">
                <a16:creationId xmlns:a16="http://schemas.microsoft.com/office/drawing/2014/main" id="{C3CAFD19-3AEF-054D-A470-428279428268}"/>
              </a:ext>
            </a:extLst>
          </p:cNvPr>
          <p:cNvSpPr txBox="1"/>
          <p:nvPr/>
        </p:nvSpPr>
        <p:spPr>
          <a:xfrm>
            <a:off x="2823937" y="3721539"/>
            <a:ext cx="832275" cy="246219"/>
          </a:xfrm>
          <a:prstGeom prst="rect">
            <a:avLst/>
          </a:prstGeom>
          <a:noFill/>
        </p:spPr>
        <p:txBody>
          <a:bodyPr wrap="none" lIns="91438" tIns="45719" rIns="91438" bIns="45719" rtlCol="0">
            <a:spAutoFit/>
          </a:bodyPr>
          <a:lstStyle/>
          <a:p>
            <a:r>
              <a:rPr lang="fr-FR" sz="1000" dirty="0">
                <a:solidFill>
                  <a:srgbClr val="004280"/>
                </a:solidFill>
                <a:latin typeface="Neo Sans Intel"/>
                <a:cs typeface="Neo Sans Intel"/>
              </a:rPr>
              <a:t>TIBCO Cloud</a:t>
            </a:r>
            <a:endParaRPr lang="en-GB" sz="1000" dirty="0">
              <a:solidFill>
                <a:srgbClr val="004280"/>
              </a:solidFill>
              <a:latin typeface="Neo Sans Intel"/>
              <a:cs typeface="Neo Sans Intel"/>
            </a:endParaRPr>
          </a:p>
        </p:txBody>
      </p:sp>
      <p:cxnSp>
        <p:nvCxnSpPr>
          <p:cNvPr id="83" name="Straight Connector 82">
            <a:extLst>
              <a:ext uri="{FF2B5EF4-FFF2-40B4-BE49-F238E27FC236}">
                <a16:creationId xmlns:a16="http://schemas.microsoft.com/office/drawing/2014/main" id="{2EF28FFD-47C5-9E4B-A4BB-B71DD4CE8AF8}"/>
              </a:ext>
            </a:extLst>
          </p:cNvPr>
          <p:cNvCxnSpPr/>
          <p:nvPr/>
        </p:nvCxnSpPr>
        <p:spPr>
          <a:xfrm>
            <a:off x="4240443" y="3706576"/>
            <a:ext cx="1293420" cy="0"/>
          </a:xfrm>
          <a:prstGeom prst="line">
            <a:avLst/>
          </a:prstGeom>
          <a:noFill/>
          <a:ln w="25400" cap="flat" cmpd="sng" algn="ctr">
            <a:solidFill>
              <a:srgbClr val="004280"/>
            </a:solidFill>
            <a:prstDash val="solid"/>
          </a:ln>
          <a:effectLst/>
        </p:spPr>
      </p:cxnSp>
      <p:sp>
        <p:nvSpPr>
          <p:cNvPr id="84" name="TextBox 83">
            <a:extLst>
              <a:ext uri="{FF2B5EF4-FFF2-40B4-BE49-F238E27FC236}">
                <a16:creationId xmlns:a16="http://schemas.microsoft.com/office/drawing/2014/main" id="{5B96FFAA-7832-1040-82E4-91D6BB46361C}"/>
              </a:ext>
            </a:extLst>
          </p:cNvPr>
          <p:cNvSpPr txBox="1"/>
          <p:nvPr/>
        </p:nvSpPr>
        <p:spPr>
          <a:xfrm>
            <a:off x="4288260" y="3732874"/>
            <a:ext cx="1268292" cy="246219"/>
          </a:xfrm>
          <a:prstGeom prst="rect">
            <a:avLst/>
          </a:prstGeom>
          <a:noFill/>
        </p:spPr>
        <p:txBody>
          <a:bodyPr wrap="none" lIns="91438" tIns="45719" rIns="91438" bIns="45719" rtlCol="0">
            <a:spAutoFit/>
          </a:bodyPr>
          <a:lstStyle/>
          <a:p>
            <a:r>
              <a:rPr lang="fr-FR" sz="1000" dirty="0">
                <a:solidFill>
                  <a:srgbClr val="004280"/>
                </a:solidFill>
                <a:latin typeface="Neo Sans Intel"/>
                <a:cs typeface="Neo Sans Intel"/>
              </a:rPr>
              <a:t>TIBCO Cloud or Local</a:t>
            </a:r>
            <a:endParaRPr lang="en-GB" sz="1000" dirty="0">
              <a:solidFill>
                <a:srgbClr val="004280"/>
              </a:solidFill>
              <a:latin typeface="Neo Sans Intel"/>
              <a:cs typeface="Neo Sans Intel"/>
            </a:endParaRPr>
          </a:p>
        </p:txBody>
      </p:sp>
      <p:grpSp>
        <p:nvGrpSpPr>
          <p:cNvPr id="85" name="Group 84">
            <a:extLst>
              <a:ext uri="{FF2B5EF4-FFF2-40B4-BE49-F238E27FC236}">
                <a16:creationId xmlns:a16="http://schemas.microsoft.com/office/drawing/2014/main" id="{05D4C926-5D85-0443-8A29-3F8AFBE5C147}"/>
              </a:ext>
            </a:extLst>
          </p:cNvPr>
          <p:cNvGrpSpPr/>
          <p:nvPr/>
        </p:nvGrpSpPr>
        <p:grpSpPr>
          <a:xfrm>
            <a:off x="3747330" y="3758285"/>
            <a:ext cx="593432" cy="635517"/>
            <a:chOff x="4851333" y="4174754"/>
            <a:chExt cx="593432" cy="635517"/>
          </a:xfrm>
        </p:grpSpPr>
        <p:pic>
          <p:nvPicPr>
            <p:cNvPr id="86" name="Picture 29" descr="developer.png">
              <a:extLst>
                <a:ext uri="{FF2B5EF4-FFF2-40B4-BE49-F238E27FC236}">
                  <a16:creationId xmlns:a16="http://schemas.microsoft.com/office/drawing/2014/main" id="{C5624B02-3EBE-CD42-A1FE-F41F64825F17}"/>
                </a:ext>
              </a:extLst>
            </p:cNvPr>
            <p:cNvPicPr>
              <a:picLocks noChangeAspect="1"/>
            </p:cNvPicPr>
            <p:nvPr/>
          </p:nvPicPr>
          <p:blipFill>
            <a:blip r:embed="rId18" cstate="email">
              <a:extLst>
                <a:ext uri="{28A0092B-C50C-407E-A947-70E740481C1C}">
                  <a14:useLocalDpi xmlns:a14="http://schemas.microsoft.com/office/drawing/2010/main"/>
                </a:ext>
              </a:extLst>
            </a:blip>
            <a:srcRect/>
            <a:stretch>
              <a:fillRect/>
            </a:stretch>
          </p:blipFill>
          <p:spPr bwMode="auto">
            <a:xfrm>
              <a:off x="4949886" y="4174754"/>
              <a:ext cx="366366" cy="364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TextBox 86">
              <a:extLst>
                <a:ext uri="{FF2B5EF4-FFF2-40B4-BE49-F238E27FC236}">
                  <a16:creationId xmlns:a16="http://schemas.microsoft.com/office/drawing/2014/main" id="{66CDD193-91FF-434D-A366-8110667C7D74}"/>
                </a:ext>
              </a:extLst>
            </p:cNvPr>
            <p:cNvSpPr txBox="1">
              <a:spLocks noChangeArrowheads="1"/>
            </p:cNvSpPr>
            <p:nvPr/>
          </p:nvSpPr>
          <p:spPr bwMode="auto">
            <a:xfrm>
              <a:off x="4851333" y="4548661"/>
              <a:ext cx="5934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1100" dirty="0">
                  <a:solidFill>
                    <a:srgbClr val="0071C5"/>
                  </a:solidFill>
                  <a:latin typeface="Intel Clear Light"/>
                  <a:cs typeface="Intel Clear Light"/>
                </a:rPr>
                <a:t>Admin</a:t>
              </a:r>
            </a:p>
          </p:txBody>
        </p:sp>
      </p:grpSp>
      <p:cxnSp>
        <p:nvCxnSpPr>
          <p:cNvPr id="88" name="Straight Arrow Connector 87">
            <a:extLst>
              <a:ext uri="{FF2B5EF4-FFF2-40B4-BE49-F238E27FC236}">
                <a16:creationId xmlns:a16="http://schemas.microsoft.com/office/drawing/2014/main" id="{96F87032-E04A-2543-A40F-F777FCDCF730}"/>
              </a:ext>
            </a:extLst>
          </p:cNvPr>
          <p:cNvCxnSpPr>
            <a:stCxn id="86" idx="0"/>
          </p:cNvCxnSpPr>
          <p:nvPr/>
        </p:nvCxnSpPr>
        <p:spPr>
          <a:xfrm flipH="1" flipV="1">
            <a:off x="3303554" y="3035282"/>
            <a:ext cx="725508" cy="723004"/>
          </a:xfrm>
          <a:prstGeom prst="straightConnector1">
            <a:avLst/>
          </a:prstGeom>
          <a:noFill/>
          <a:ln w="25400" cap="flat" cmpd="sng" algn="ctr">
            <a:solidFill>
              <a:srgbClr val="F9A821"/>
            </a:solidFill>
            <a:prstDash val="solid"/>
            <a:tailEnd type="arrow"/>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166661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3" grpId="0"/>
      <p:bldP spid="24" grpId="0"/>
      <p:bldP spid="25" grpId="0"/>
      <p:bldP spid="39" grpId="0" animBg="1"/>
      <p:bldP spid="41" grpId="0"/>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B3A93D-DA03-0943-A9BD-2E0D195397A5}"/>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794057FB-6B38-AC45-87E5-A51D212E61EC}"/>
              </a:ext>
            </a:extLst>
          </p:cNvPr>
          <p:cNvSpPr>
            <a:spLocks noGrp="1"/>
          </p:cNvSpPr>
          <p:nvPr>
            <p:ph type="title"/>
          </p:nvPr>
        </p:nvSpPr>
        <p:spPr/>
        <p:txBody>
          <a:bodyPr/>
          <a:lstStyle/>
          <a:p>
            <a:r>
              <a:rPr lang="en-US" dirty="0" err="1"/>
              <a:t>Mashery</a:t>
            </a:r>
            <a:r>
              <a:rPr lang="en-US" dirty="0"/>
              <a:t> Control Centre</a:t>
            </a:r>
          </a:p>
        </p:txBody>
      </p:sp>
    </p:spTree>
    <p:extLst>
      <p:ext uri="{BB962C8B-B14F-4D97-AF65-F5344CB8AC3E}">
        <p14:creationId xmlns:p14="http://schemas.microsoft.com/office/powerpoint/2010/main" val="429563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3C225B-F3C7-1647-9D74-033E0482D2B5}"/>
              </a:ext>
            </a:extLst>
          </p:cNvPr>
          <p:cNvSpPr>
            <a:spLocks noGrp="1"/>
          </p:cNvSpPr>
          <p:nvPr>
            <p:ph type="body" idx="1"/>
          </p:nvPr>
        </p:nvSpPr>
        <p:spPr/>
        <p:txBody>
          <a:bodyPr/>
          <a:lstStyle/>
          <a:p>
            <a:endParaRPr lang="en-GB"/>
          </a:p>
        </p:txBody>
      </p:sp>
      <p:sp>
        <p:nvSpPr>
          <p:cNvPr id="3" name="Title 2">
            <a:extLst>
              <a:ext uri="{FF2B5EF4-FFF2-40B4-BE49-F238E27FC236}">
                <a16:creationId xmlns:a16="http://schemas.microsoft.com/office/drawing/2014/main" id="{D8E2B0DA-BA15-F042-BB84-DCCC4416A547}"/>
              </a:ext>
            </a:extLst>
          </p:cNvPr>
          <p:cNvSpPr>
            <a:spLocks noGrp="1"/>
          </p:cNvSpPr>
          <p:nvPr>
            <p:ph type="title"/>
          </p:nvPr>
        </p:nvSpPr>
        <p:spPr/>
        <p:txBody>
          <a:bodyPr/>
          <a:lstStyle/>
          <a:p>
            <a:endParaRPr lang="en-GB"/>
          </a:p>
        </p:txBody>
      </p:sp>
      <p:pic>
        <p:nvPicPr>
          <p:cNvPr id="6" name="Picture 5">
            <a:extLst>
              <a:ext uri="{FF2B5EF4-FFF2-40B4-BE49-F238E27FC236}">
                <a16:creationId xmlns:a16="http://schemas.microsoft.com/office/drawing/2014/main" id="{E863FDC0-0E69-8345-9E58-38C53956C40A}"/>
              </a:ext>
            </a:extLst>
          </p:cNvPr>
          <p:cNvPicPr>
            <a:picLocks noChangeAspect="1"/>
          </p:cNvPicPr>
          <p:nvPr/>
        </p:nvPicPr>
        <p:blipFill>
          <a:blip r:embed="rId2"/>
          <a:stretch>
            <a:fillRect/>
          </a:stretch>
        </p:blipFill>
        <p:spPr>
          <a:xfrm>
            <a:off x="927552" y="132649"/>
            <a:ext cx="7288895" cy="4853906"/>
          </a:xfrm>
          <a:prstGeom prst="rect">
            <a:avLst/>
          </a:prstGeom>
        </p:spPr>
      </p:pic>
    </p:spTree>
    <p:extLst>
      <p:ext uri="{BB962C8B-B14F-4D97-AF65-F5344CB8AC3E}">
        <p14:creationId xmlns:p14="http://schemas.microsoft.com/office/powerpoint/2010/main" val="1007108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AF2520-9588-0A48-AFBA-CB6FC8B882CC}"/>
              </a:ext>
            </a:extLst>
          </p:cNvPr>
          <p:cNvPicPr>
            <a:picLocks noChangeAspect="1"/>
          </p:cNvPicPr>
          <p:nvPr/>
        </p:nvPicPr>
        <p:blipFill>
          <a:blip r:embed="rId2"/>
          <a:stretch>
            <a:fillRect/>
          </a:stretch>
        </p:blipFill>
        <p:spPr>
          <a:xfrm>
            <a:off x="959357" y="102293"/>
            <a:ext cx="7225285" cy="4811546"/>
          </a:xfrm>
          <a:prstGeom prst="rect">
            <a:avLst/>
          </a:prstGeom>
        </p:spPr>
      </p:pic>
      <p:sp>
        <p:nvSpPr>
          <p:cNvPr id="2" name="Text Placeholder 1">
            <a:extLst>
              <a:ext uri="{FF2B5EF4-FFF2-40B4-BE49-F238E27FC236}">
                <a16:creationId xmlns:a16="http://schemas.microsoft.com/office/drawing/2014/main" id="{CC572FDE-4DDC-6E46-BB57-6DC0DA1CC69D}"/>
              </a:ext>
            </a:extLst>
          </p:cNvPr>
          <p:cNvSpPr>
            <a:spLocks noGrp="1"/>
          </p:cNvSpPr>
          <p:nvPr>
            <p:ph type="body" idx="1"/>
          </p:nvPr>
        </p:nvSpPr>
        <p:spPr/>
        <p:txBody>
          <a:bodyPr/>
          <a:lstStyle/>
          <a:p>
            <a:endParaRPr lang="en-GB" dirty="0"/>
          </a:p>
        </p:txBody>
      </p:sp>
      <p:sp>
        <p:nvSpPr>
          <p:cNvPr id="3" name="Title 2">
            <a:extLst>
              <a:ext uri="{FF2B5EF4-FFF2-40B4-BE49-F238E27FC236}">
                <a16:creationId xmlns:a16="http://schemas.microsoft.com/office/drawing/2014/main" id="{096D8580-E623-EE41-8A82-9EADCB2A240C}"/>
              </a:ext>
            </a:extLst>
          </p:cNvPr>
          <p:cNvSpPr>
            <a:spLocks noGrp="1"/>
          </p:cNvSpPr>
          <p:nvPr>
            <p:ph type="title"/>
          </p:nvPr>
        </p:nvSpPr>
        <p:spPr/>
        <p:txBody>
          <a:bodyPr/>
          <a:lstStyle/>
          <a:p>
            <a:endParaRPr lang="en-GB" dirty="0"/>
          </a:p>
        </p:txBody>
      </p:sp>
    </p:spTree>
    <p:extLst>
      <p:ext uri="{BB962C8B-B14F-4D97-AF65-F5344CB8AC3E}">
        <p14:creationId xmlns:p14="http://schemas.microsoft.com/office/powerpoint/2010/main" val="4152625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53529E-36E9-6740-ABFE-640BB9D59472}"/>
              </a:ext>
            </a:extLst>
          </p:cNvPr>
          <p:cNvSpPr>
            <a:spLocks noGrp="1"/>
          </p:cNvSpPr>
          <p:nvPr>
            <p:ph type="body" idx="1"/>
          </p:nvPr>
        </p:nvSpPr>
        <p:spPr/>
        <p:txBody>
          <a:bodyPr/>
          <a:lstStyle/>
          <a:p>
            <a:endParaRPr lang="en-GB" dirty="0"/>
          </a:p>
        </p:txBody>
      </p:sp>
      <p:sp>
        <p:nvSpPr>
          <p:cNvPr id="3" name="Title 2">
            <a:extLst>
              <a:ext uri="{FF2B5EF4-FFF2-40B4-BE49-F238E27FC236}">
                <a16:creationId xmlns:a16="http://schemas.microsoft.com/office/drawing/2014/main" id="{38177972-9B47-C144-B66A-49CCC9805C67}"/>
              </a:ext>
            </a:extLst>
          </p:cNvPr>
          <p:cNvSpPr>
            <a:spLocks noGrp="1"/>
          </p:cNvSpPr>
          <p:nvPr>
            <p:ph type="title"/>
          </p:nvPr>
        </p:nvSpPr>
        <p:spPr/>
        <p:txBody>
          <a:bodyPr/>
          <a:lstStyle/>
          <a:p>
            <a:endParaRPr lang="en-GB"/>
          </a:p>
        </p:txBody>
      </p:sp>
      <p:pic>
        <p:nvPicPr>
          <p:cNvPr id="4" name="Picture 3">
            <a:extLst>
              <a:ext uri="{FF2B5EF4-FFF2-40B4-BE49-F238E27FC236}">
                <a16:creationId xmlns:a16="http://schemas.microsoft.com/office/drawing/2014/main" id="{CAF9D8C9-097F-9042-A334-977F5466DB5D}"/>
              </a:ext>
            </a:extLst>
          </p:cNvPr>
          <p:cNvPicPr>
            <a:picLocks noChangeAspect="1"/>
          </p:cNvPicPr>
          <p:nvPr/>
        </p:nvPicPr>
        <p:blipFill>
          <a:blip r:embed="rId2"/>
          <a:stretch>
            <a:fillRect/>
          </a:stretch>
        </p:blipFill>
        <p:spPr>
          <a:xfrm>
            <a:off x="923796" y="-21772"/>
            <a:ext cx="7520783" cy="5008327"/>
          </a:xfrm>
          <a:prstGeom prst="rect">
            <a:avLst/>
          </a:prstGeom>
        </p:spPr>
      </p:pic>
    </p:spTree>
    <p:extLst>
      <p:ext uri="{BB962C8B-B14F-4D97-AF65-F5344CB8AC3E}">
        <p14:creationId xmlns:p14="http://schemas.microsoft.com/office/powerpoint/2010/main" val="2434512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90"/>
        <p:cNvGrpSpPr/>
        <p:nvPr/>
      </p:nvGrpSpPr>
      <p:grpSpPr>
        <a:xfrm>
          <a:off x="0" y="0"/>
          <a:ext cx="0" cy="0"/>
          <a:chOff x="0" y="0"/>
          <a:chExt cx="0" cy="0"/>
        </a:xfrm>
      </p:grpSpPr>
      <p:pic>
        <p:nvPicPr>
          <p:cNvPr id="9091" name="Google Shape;9091;g7c97891937_2_545"/>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6DB772-4E46-1C46-BAE7-E8C76EF180C6}"/>
              </a:ext>
            </a:extLst>
          </p:cNvPr>
          <p:cNvSpPr>
            <a:spLocks noGrp="1"/>
          </p:cNvSpPr>
          <p:nvPr>
            <p:ph type="body" idx="1"/>
          </p:nvPr>
        </p:nvSpPr>
        <p:spPr/>
        <p:txBody>
          <a:bodyPr/>
          <a:lstStyle/>
          <a:p>
            <a:r>
              <a:rPr lang="en-GB" dirty="0"/>
              <a:t>In order for </a:t>
            </a:r>
            <a:r>
              <a:rPr lang="en-GB" dirty="0" err="1"/>
              <a:t>Mashery</a:t>
            </a:r>
            <a:r>
              <a:rPr lang="en-GB" dirty="0"/>
              <a:t> to allow you to setup an API call with any external host that is acting as your back-end then we must first enable it via the Manage-&gt; Domains menu option..</a:t>
            </a:r>
          </a:p>
        </p:txBody>
      </p:sp>
      <p:sp>
        <p:nvSpPr>
          <p:cNvPr id="3" name="Title 2">
            <a:extLst>
              <a:ext uri="{FF2B5EF4-FFF2-40B4-BE49-F238E27FC236}">
                <a16:creationId xmlns:a16="http://schemas.microsoft.com/office/drawing/2014/main" id="{5C3BC711-2122-AA4E-A1D9-C34B38741C46}"/>
              </a:ext>
            </a:extLst>
          </p:cNvPr>
          <p:cNvSpPr>
            <a:spLocks noGrp="1"/>
          </p:cNvSpPr>
          <p:nvPr>
            <p:ph type="title"/>
          </p:nvPr>
        </p:nvSpPr>
        <p:spPr/>
        <p:txBody>
          <a:bodyPr/>
          <a:lstStyle/>
          <a:p>
            <a:r>
              <a:rPr lang="en-GB" dirty="0"/>
              <a:t>Proxying an outbound API through </a:t>
            </a:r>
            <a:r>
              <a:rPr lang="en-GB" dirty="0" err="1"/>
              <a:t>Mashery</a:t>
            </a:r>
            <a:endParaRPr lang="en-GB" dirty="0"/>
          </a:p>
        </p:txBody>
      </p:sp>
      <p:pic>
        <p:nvPicPr>
          <p:cNvPr id="4" name="Picture 3">
            <a:extLst>
              <a:ext uri="{FF2B5EF4-FFF2-40B4-BE49-F238E27FC236}">
                <a16:creationId xmlns:a16="http://schemas.microsoft.com/office/drawing/2014/main" id="{2CFD61ED-A5E5-AD44-923A-11888503FA20}"/>
              </a:ext>
            </a:extLst>
          </p:cNvPr>
          <p:cNvPicPr>
            <a:picLocks noChangeAspect="1"/>
          </p:cNvPicPr>
          <p:nvPr/>
        </p:nvPicPr>
        <p:blipFill rotWithShape="1">
          <a:blip r:embed="rId3"/>
          <a:srcRect t="12213" r="59265" b="40638"/>
          <a:stretch/>
        </p:blipFill>
        <p:spPr>
          <a:xfrm>
            <a:off x="0" y="2801447"/>
            <a:ext cx="2959293" cy="2281030"/>
          </a:xfrm>
          <a:prstGeom prst="rect">
            <a:avLst/>
          </a:prstGeom>
        </p:spPr>
      </p:pic>
      <p:pic>
        <p:nvPicPr>
          <p:cNvPr id="6" name="Picture 5">
            <a:extLst>
              <a:ext uri="{FF2B5EF4-FFF2-40B4-BE49-F238E27FC236}">
                <a16:creationId xmlns:a16="http://schemas.microsoft.com/office/drawing/2014/main" id="{E6BABAFD-FA93-1347-8AA7-4C234AB5DD2A}"/>
              </a:ext>
            </a:extLst>
          </p:cNvPr>
          <p:cNvPicPr>
            <a:picLocks noChangeAspect="1"/>
          </p:cNvPicPr>
          <p:nvPr/>
        </p:nvPicPr>
        <p:blipFill>
          <a:blip r:embed="rId4"/>
          <a:stretch>
            <a:fillRect/>
          </a:stretch>
        </p:blipFill>
        <p:spPr>
          <a:xfrm>
            <a:off x="3256168" y="3262512"/>
            <a:ext cx="3644900" cy="1358900"/>
          </a:xfrm>
          <a:prstGeom prst="rect">
            <a:avLst/>
          </a:prstGeom>
        </p:spPr>
      </p:pic>
      <p:pic>
        <p:nvPicPr>
          <p:cNvPr id="5" name="Picture 4">
            <a:extLst>
              <a:ext uri="{FF2B5EF4-FFF2-40B4-BE49-F238E27FC236}">
                <a16:creationId xmlns:a16="http://schemas.microsoft.com/office/drawing/2014/main" id="{1E7AD3E8-E747-194D-8489-3293C4749954}"/>
              </a:ext>
            </a:extLst>
          </p:cNvPr>
          <p:cNvPicPr>
            <a:picLocks noChangeAspect="1"/>
          </p:cNvPicPr>
          <p:nvPr/>
        </p:nvPicPr>
        <p:blipFill>
          <a:blip r:embed="rId5"/>
          <a:stretch>
            <a:fillRect/>
          </a:stretch>
        </p:blipFill>
        <p:spPr>
          <a:xfrm>
            <a:off x="5376552" y="2801447"/>
            <a:ext cx="3594100" cy="1612900"/>
          </a:xfrm>
          <a:prstGeom prst="rect">
            <a:avLst/>
          </a:prstGeom>
        </p:spPr>
      </p:pic>
    </p:spTree>
    <p:extLst>
      <p:ext uri="{BB962C8B-B14F-4D97-AF65-F5344CB8AC3E}">
        <p14:creationId xmlns:p14="http://schemas.microsoft.com/office/powerpoint/2010/main" val="305184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13B453-4428-C340-B17F-A30F4BD90670}"/>
              </a:ext>
            </a:extLst>
          </p:cNvPr>
          <p:cNvSpPr>
            <a:spLocks noGrp="1"/>
          </p:cNvSpPr>
          <p:nvPr>
            <p:ph type="body" idx="1"/>
          </p:nvPr>
        </p:nvSpPr>
        <p:spPr>
          <a:xfrm>
            <a:off x="589684" y="1369219"/>
            <a:ext cx="3067916" cy="3263504"/>
          </a:xfrm>
        </p:spPr>
        <p:txBody>
          <a:bodyPr/>
          <a:lstStyle/>
          <a:p>
            <a:r>
              <a:rPr lang="en-GB" dirty="0"/>
              <a:t>TIBCO Cloud Operations has to activate this on your behalf… </a:t>
            </a:r>
          </a:p>
        </p:txBody>
      </p:sp>
      <p:sp>
        <p:nvSpPr>
          <p:cNvPr id="3" name="Title 2">
            <a:extLst>
              <a:ext uri="{FF2B5EF4-FFF2-40B4-BE49-F238E27FC236}">
                <a16:creationId xmlns:a16="http://schemas.microsoft.com/office/drawing/2014/main" id="{C57BD88C-526A-B94C-B4CA-5CA3879292EC}"/>
              </a:ext>
            </a:extLst>
          </p:cNvPr>
          <p:cNvSpPr>
            <a:spLocks noGrp="1"/>
          </p:cNvSpPr>
          <p:nvPr>
            <p:ph type="title"/>
          </p:nvPr>
        </p:nvSpPr>
        <p:spPr/>
        <p:txBody>
          <a:bodyPr/>
          <a:lstStyle/>
          <a:p>
            <a:endParaRPr lang="en-GB"/>
          </a:p>
        </p:txBody>
      </p:sp>
      <p:pic>
        <p:nvPicPr>
          <p:cNvPr id="4" name="Picture 3">
            <a:extLst>
              <a:ext uri="{FF2B5EF4-FFF2-40B4-BE49-F238E27FC236}">
                <a16:creationId xmlns:a16="http://schemas.microsoft.com/office/drawing/2014/main" id="{829359B1-892D-314F-B9CE-6BAA2F5A380E}"/>
              </a:ext>
            </a:extLst>
          </p:cNvPr>
          <p:cNvPicPr>
            <a:picLocks noChangeAspect="1"/>
          </p:cNvPicPr>
          <p:nvPr/>
        </p:nvPicPr>
        <p:blipFill rotWithShape="1">
          <a:blip r:embed="rId2"/>
          <a:srcRect b="11338"/>
          <a:stretch/>
        </p:blipFill>
        <p:spPr>
          <a:xfrm>
            <a:off x="3721184" y="615233"/>
            <a:ext cx="5258744" cy="4017490"/>
          </a:xfrm>
          <a:prstGeom prst="rect">
            <a:avLst/>
          </a:prstGeom>
        </p:spPr>
      </p:pic>
    </p:spTree>
    <p:extLst>
      <p:ext uri="{BB962C8B-B14F-4D97-AF65-F5344CB8AC3E}">
        <p14:creationId xmlns:p14="http://schemas.microsoft.com/office/powerpoint/2010/main" val="871007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0C478F-3A16-4F4C-8992-965EF3E001CD}"/>
              </a:ext>
            </a:extLst>
          </p:cNvPr>
          <p:cNvSpPr>
            <a:spLocks noGrp="1"/>
          </p:cNvSpPr>
          <p:nvPr>
            <p:ph type="body" idx="1"/>
          </p:nvPr>
        </p:nvSpPr>
        <p:spPr/>
        <p:txBody>
          <a:bodyPr/>
          <a:lstStyle/>
          <a:p>
            <a:endParaRPr lang="en-GB" dirty="0"/>
          </a:p>
        </p:txBody>
      </p:sp>
      <p:sp>
        <p:nvSpPr>
          <p:cNvPr id="3" name="Title 2">
            <a:extLst>
              <a:ext uri="{FF2B5EF4-FFF2-40B4-BE49-F238E27FC236}">
                <a16:creationId xmlns:a16="http://schemas.microsoft.com/office/drawing/2014/main" id="{2226B5A2-4CA6-3A42-B42E-EEB2FD21D6DE}"/>
              </a:ext>
            </a:extLst>
          </p:cNvPr>
          <p:cNvSpPr>
            <a:spLocks noGrp="1"/>
          </p:cNvSpPr>
          <p:nvPr>
            <p:ph type="title"/>
          </p:nvPr>
        </p:nvSpPr>
        <p:spPr/>
        <p:txBody>
          <a:bodyPr/>
          <a:lstStyle/>
          <a:p>
            <a:r>
              <a:rPr lang="en-GB" dirty="0"/>
              <a:t>API Definition</a:t>
            </a:r>
          </a:p>
        </p:txBody>
      </p:sp>
    </p:spTree>
    <p:extLst>
      <p:ext uri="{BB962C8B-B14F-4D97-AF65-F5344CB8AC3E}">
        <p14:creationId xmlns:p14="http://schemas.microsoft.com/office/powerpoint/2010/main" val="1640551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4B9381-128A-024C-9429-8BA59DA26D3F}"/>
              </a:ext>
            </a:extLst>
          </p:cNvPr>
          <p:cNvPicPr>
            <a:picLocks noChangeAspect="1"/>
          </p:cNvPicPr>
          <p:nvPr/>
        </p:nvPicPr>
        <p:blipFill>
          <a:blip r:embed="rId2"/>
          <a:stretch>
            <a:fillRect/>
          </a:stretch>
        </p:blipFill>
        <p:spPr>
          <a:xfrm>
            <a:off x="1319916" y="476481"/>
            <a:ext cx="7022265" cy="4510074"/>
          </a:xfrm>
          <a:prstGeom prst="rect">
            <a:avLst/>
          </a:prstGeom>
        </p:spPr>
      </p:pic>
      <p:sp>
        <p:nvSpPr>
          <p:cNvPr id="3" name="Title 2">
            <a:extLst>
              <a:ext uri="{FF2B5EF4-FFF2-40B4-BE49-F238E27FC236}">
                <a16:creationId xmlns:a16="http://schemas.microsoft.com/office/drawing/2014/main" id="{81777991-99C3-B448-9313-7CEF403B5FFE}"/>
              </a:ext>
            </a:extLst>
          </p:cNvPr>
          <p:cNvSpPr>
            <a:spLocks noGrp="1"/>
          </p:cNvSpPr>
          <p:nvPr>
            <p:ph type="title"/>
          </p:nvPr>
        </p:nvSpPr>
        <p:spPr/>
        <p:txBody>
          <a:bodyPr/>
          <a:lstStyle/>
          <a:p>
            <a:r>
              <a:rPr lang="en-GB" dirty="0"/>
              <a:t>Create outbound API Definition</a:t>
            </a:r>
          </a:p>
        </p:txBody>
      </p:sp>
    </p:spTree>
    <p:extLst>
      <p:ext uri="{BB962C8B-B14F-4D97-AF65-F5344CB8AC3E}">
        <p14:creationId xmlns:p14="http://schemas.microsoft.com/office/powerpoint/2010/main" val="2113751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CAA5C0-8ED3-E447-B9D3-AFFB1D369E73}"/>
              </a:ext>
            </a:extLst>
          </p:cNvPr>
          <p:cNvSpPr>
            <a:spLocks noGrp="1"/>
          </p:cNvSpPr>
          <p:nvPr>
            <p:ph type="body" idx="1"/>
          </p:nvPr>
        </p:nvSpPr>
        <p:spPr/>
        <p:txBody>
          <a:bodyPr/>
          <a:lstStyle/>
          <a:p>
            <a:r>
              <a:rPr lang="en-GB" dirty="0"/>
              <a:t>(1) Click New API Definition menu option</a:t>
            </a:r>
          </a:p>
          <a:p>
            <a:r>
              <a:rPr lang="en-GB" dirty="0"/>
              <a:t>(2) Click ‘Create manually’</a:t>
            </a:r>
          </a:p>
        </p:txBody>
      </p:sp>
      <p:sp>
        <p:nvSpPr>
          <p:cNvPr id="3" name="Title 2">
            <a:extLst>
              <a:ext uri="{FF2B5EF4-FFF2-40B4-BE49-F238E27FC236}">
                <a16:creationId xmlns:a16="http://schemas.microsoft.com/office/drawing/2014/main" id="{07FF1D96-8C45-B044-A6B2-C30169FC2E19}"/>
              </a:ext>
            </a:extLst>
          </p:cNvPr>
          <p:cNvSpPr>
            <a:spLocks noGrp="1"/>
          </p:cNvSpPr>
          <p:nvPr>
            <p:ph type="title"/>
          </p:nvPr>
        </p:nvSpPr>
        <p:spPr/>
        <p:txBody>
          <a:bodyPr/>
          <a:lstStyle/>
          <a:p>
            <a:endParaRPr lang="en-GB"/>
          </a:p>
        </p:txBody>
      </p:sp>
      <p:pic>
        <p:nvPicPr>
          <p:cNvPr id="4" name="Picture 3">
            <a:extLst>
              <a:ext uri="{FF2B5EF4-FFF2-40B4-BE49-F238E27FC236}">
                <a16:creationId xmlns:a16="http://schemas.microsoft.com/office/drawing/2014/main" id="{682F0B49-DC13-7E41-A37D-779B4C5DF782}"/>
              </a:ext>
            </a:extLst>
          </p:cNvPr>
          <p:cNvPicPr>
            <a:picLocks noChangeAspect="1"/>
          </p:cNvPicPr>
          <p:nvPr/>
        </p:nvPicPr>
        <p:blipFill>
          <a:blip r:embed="rId2"/>
          <a:stretch>
            <a:fillRect/>
          </a:stretch>
        </p:blipFill>
        <p:spPr>
          <a:xfrm>
            <a:off x="5531623" y="2231556"/>
            <a:ext cx="2628900" cy="1968500"/>
          </a:xfrm>
          <a:prstGeom prst="rect">
            <a:avLst/>
          </a:prstGeom>
        </p:spPr>
      </p:pic>
      <p:pic>
        <p:nvPicPr>
          <p:cNvPr id="5" name="Picture 4">
            <a:extLst>
              <a:ext uri="{FF2B5EF4-FFF2-40B4-BE49-F238E27FC236}">
                <a16:creationId xmlns:a16="http://schemas.microsoft.com/office/drawing/2014/main" id="{CDAB2F5E-1560-214D-A34C-2DF2B595C56E}"/>
              </a:ext>
            </a:extLst>
          </p:cNvPr>
          <p:cNvPicPr>
            <a:picLocks noChangeAspect="1"/>
          </p:cNvPicPr>
          <p:nvPr/>
        </p:nvPicPr>
        <p:blipFill rotWithShape="1">
          <a:blip r:embed="rId3"/>
          <a:srcRect t="12831"/>
          <a:stretch/>
        </p:blipFill>
        <p:spPr>
          <a:xfrm>
            <a:off x="667616" y="2376288"/>
            <a:ext cx="4142757" cy="2703601"/>
          </a:xfrm>
          <a:prstGeom prst="rect">
            <a:avLst/>
          </a:prstGeom>
        </p:spPr>
      </p:pic>
    </p:spTree>
    <p:extLst>
      <p:ext uri="{BB962C8B-B14F-4D97-AF65-F5344CB8AC3E}">
        <p14:creationId xmlns:p14="http://schemas.microsoft.com/office/powerpoint/2010/main" val="31769858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C77310-9B21-F141-98DD-D8C69A8D1F3D}"/>
              </a:ext>
            </a:extLst>
          </p:cNvPr>
          <p:cNvSpPr>
            <a:spLocks noGrp="1"/>
          </p:cNvSpPr>
          <p:nvPr>
            <p:ph type="body" idx="1"/>
          </p:nvPr>
        </p:nvSpPr>
        <p:spPr/>
        <p:txBody>
          <a:bodyPr/>
          <a:lstStyle/>
          <a:p>
            <a:endParaRPr lang="en-GB" dirty="0"/>
          </a:p>
        </p:txBody>
      </p:sp>
      <p:sp>
        <p:nvSpPr>
          <p:cNvPr id="3" name="Title 2">
            <a:extLst>
              <a:ext uri="{FF2B5EF4-FFF2-40B4-BE49-F238E27FC236}">
                <a16:creationId xmlns:a16="http://schemas.microsoft.com/office/drawing/2014/main" id="{FCEB09AE-A908-1846-B2DF-59376073BE0D}"/>
              </a:ext>
            </a:extLst>
          </p:cNvPr>
          <p:cNvSpPr>
            <a:spLocks noGrp="1"/>
          </p:cNvSpPr>
          <p:nvPr>
            <p:ph type="title"/>
          </p:nvPr>
        </p:nvSpPr>
        <p:spPr/>
        <p:txBody>
          <a:bodyPr/>
          <a:lstStyle/>
          <a:p>
            <a:endParaRPr lang="en-GB"/>
          </a:p>
        </p:txBody>
      </p:sp>
      <p:pic>
        <p:nvPicPr>
          <p:cNvPr id="4" name="Picture 3">
            <a:extLst>
              <a:ext uri="{FF2B5EF4-FFF2-40B4-BE49-F238E27FC236}">
                <a16:creationId xmlns:a16="http://schemas.microsoft.com/office/drawing/2014/main" id="{29D4F039-5532-DF42-B7C6-9AD915E6FCC3}"/>
              </a:ext>
            </a:extLst>
          </p:cNvPr>
          <p:cNvPicPr>
            <a:picLocks noChangeAspect="1"/>
          </p:cNvPicPr>
          <p:nvPr/>
        </p:nvPicPr>
        <p:blipFill>
          <a:blip r:embed="rId2"/>
          <a:stretch>
            <a:fillRect/>
          </a:stretch>
        </p:blipFill>
        <p:spPr>
          <a:xfrm>
            <a:off x="589684" y="1197571"/>
            <a:ext cx="3594100" cy="3606800"/>
          </a:xfrm>
          <a:prstGeom prst="rect">
            <a:avLst/>
          </a:prstGeom>
        </p:spPr>
      </p:pic>
      <p:pic>
        <p:nvPicPr>
          <p:cNvPr id="7" name="Picture 6">
            <a:extLst>
              <a:ext uri="{FF2B5EF4-FFF2-40B4-BE49-F238E27FC236}">
                <a16:creationId xmlns:a16="http://schemas.microsoft.com/office/drawing/2014/main" id="{D28D1F67-DD8D-0D41-9650-2AF528C6E910}"/>
              </a:ext>
            </a:extLst>
          </p:cNvPr>
          <p:cNvPicPr>
            <a:picLocks noChangeAspect="1"/>
          </p:cNvPicPr>
          <p:nvPr/>
        </p:nvPicPr>
        <p:blipFill>
          <a:blip r:embed="rId3"/>
          <a:stretch>
            <a:fillRect/>
          </a:stretch>
        </p:blipFill>
        <p:spPr>
          <a:xfrm>
            <a:off x="4389118" y="2035509"/>
            <a:ext cx="3897575" cy="1321212"/>
          </a:xfrm>
          <a:prstGeom prst="rect">
            <a:avLst/>
          </a:prstGeom>
        </p:spPr>
      </p:pic>
    </p:spTree>
    <p:extLst>
      <p:ext uri="{BB962C8B-B14F-4D97-AF65-F5344CB8AC3E}">
        <p14:creationId xmlns:p14="http://schemas.microsoft.com/office/powerpoint/2010/main" val="2195912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E39D7D-2CAF-6240-9D86-84FFE0E3F4C7}"/>
              </a:ext>
            </a:extLst>
          </p:cNvPr>
          <p:cNvSpPr>
            <a:spLocks noGrp="1"/>
          </p:cNvSpPr>
          <p:nvPr>
            <p:ph type="body" idx="1"/>
          </p:nvPr>
        </p:nvSpPr>
        <p:spPr>
          <a:xfrm>
            <a:off x="2686657" y="1130030"/>
            <a:ext cx="6299200" cy="2326845"/>
          </a:xfrm>
        </p:spPr>
        <p:txBody>
          <a:bodyPr/>
          <a:lstStyle/>
          <a:p>
            <a:pPr marL="139700" indent="0">
              <a:buNone/>
            </a:pPr>
            <a:r>
              <a:rPr lang="en-GB" b="1" i="1" dirty="0"/>
              <a:t>Endpoints</a:t>
            </a:r>
            <a:r>
              <a:rPr lang="en-GB" dirty="0"/>
              <a:t> </a:t>
            </a:r>
          </a:p>
          <a:p>
            <a:pPr marL="139700" indent="0">
              <a:buNone/>
            </a:pPr>
            <a:r>
              <a:rPr lang="en-GB" dirty="0"/>
              <a:t>Create and manage any existing Endpoints for an API</a:t>
            </a:r>
          </a:p>
        </p:txBody>
      </p:sp>
      <p:sp>
        <p:nvSpPr>
          <p:cNvPr id="3" name="Title 2">
            <a:extLst>
              <a:ext uri="{FF2B5EF4-FFF2-40B4-BE49-F238E27FC236}">
                <a16:creationId xmlns:a16="http://schemas.microsoft.com/office/drawing/2014/main" id="{D216BB2A-5A60-3449-86D3-E9CE55192A34}"/>
              </a:ext>
            </a:extLst>
          </p:cNvPr>
          <p:cNvSpPr>
            <a:spLocks noGrp="1"/>
          </p:cNvSpPr>
          <p:nvPr>
            <p:ph type="title"/>
          </p:nvPr>
        </p:nvSpPr>
        <p:spPr/>
        <p:txBody>
          <a:bodyPr/>
          <a:lstStyle/>
          <a:p>
            <a:r>
              <a:rPr lang="en-GB" dirty="0"/>
              <a:t>API Definition Menu</a:t>
            </a:r>
          </a:p>
        </p:txBody>
      </p:sp>
      <p:pic>
        <p:nvPicPr>
          <p:cNvPr id="5" name="Picture 4">
            <a:extLst>
              <a:ext uri="{FF2B5EF4-FFF2-40B4-BE49-F238E27FC236}">
                <a16:creationId xmlns:a16="http://schemas.microsoft.com/office/drawing/2014/main" id="{75CF31C5-9D66-3B46-BBC8-E0D3292C3110}"/>
              </a:ext>
            </a:extLst>
          </p:cNvPr>
          <p:cNvPicPr>
            <a:picLocks noChangeAspect="1"/>
          </p:cNvPicPr>
          <p:nvPr/>
        </p:nvPicPr>
        <p:blipFill>
          <a:blip r:embed="rId2"/>
          <a:stretch>
            <a:fillRect/>
          </a:stretch>
        </p:blipFill>
        <p:spPr>
          <a:xfrm>
            <a:off x="589684" y="811361"/>
            <a:ext cx="1946782" cy="3520776"/>
          </a:xfrm>
          <a:prstGeom prst="rect">
            <a:avLst/>
          </a:prstGeom>
        </p:spPr>
      </p:pic>
      <p:pic>
        <p:nvPicPr>
          <p:cNvPr id="4" name="Picture 3">
            <a:extLst>
              <a:ext uri="{FF2B5EF4-FFF2-40B4-BE49-F238E27FC236}">
                <a16:creationId xmlns:a16="http://schemas.microsoft.com/office/drawing/2014/main" id="{41CA3CBE-81FB-264D-99F1-8F00CF49EF4F}"/>
              </a:ext>
            </a:extLst>
          </p:cNvPr>
          <p:cNvPicPr>
            <a:picLocks noChangeAspect="1"/>
          </p:cNvPicPr>
          <p:nvPr/>
        </p:nvPicPr>
        <p:blipFill>
          <a:blip r:embed="rId3"/>
          <a:stretch>
            <a:fillRect/>
          </a:stretch>
        </p:blipFill>
        <p:spPr>
          <a:xfrm>
            <a:off x="2686657" y="1959497"/>
            <a:ext cx="6299200" cy="1930400"/>
          </a:xfrm>
          <a:prstGeom prst="rect">
            <a:avLst/>
          </a:prstGeom>
        </p:spPr>
      </p:pic>
      <p:cxnSp>
        <p:nvCxnSpPr>
          <p:cNvPr id="7" name="Straight Arrow Connector 6">
            <a:extLst>
              <a:ext uri="{FF2B5EF4-FFF2-40B4-BE49-F238E27FC236}">
                <a16:creationId xmlns:a16="http://schemas.microsoft.com/office/drawing/2014/main" id="{2BE6BBFE-67C0-DC43-BC89-BF0C1AA002F7}"/>
              </a:ext>
            </a:extLst>
          </p:cNvPr>
          <p:cNvCxnSpPr>
            <a:cxnSpLocks/>
          </p:cNvCxnSpPr>
          <p:nvPr/>
        </p:nvCxnSpPr>
        <p:spPr>
          <a:xfrm flipH="1">
            <a:off x="1407381" y="1439185"/>
            <a:ext cx="13994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154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E39D7D-2CAF-6240-9D86-84FFE0E3F4C7}"/>
              </a:ext>
            </a:extLst>
          </p:cNvPr>
          <p:cNvSpPr>
            <a:spLocks noGrp="1"/>
          </p:cNvSpPr>
          <p:nvPr>
            <p:ph type="body" idx="1"/>
          </p:nvPr>
        </p:nvSpPr>
        <p:spPr>
          <a:xfrm>
            <a:off x="2844800" y="2115994"/>
            <a:ext cx="6299200" cy="2326845"/>
          </a:xfrm>
        </p:spPr>
        <p:txBody>
          <a:bodyPr/>
          <a:lstStyle/>
          <a:p>
            <a:pPr marL="139700" indent="0">
              <a:buNone/>
            </a:pPr>
            <a:r>
              <a:rPr lang="en-GB" b="1" i="1" dirty="0"/>
              <a:t>API Definition Settings </a:t>
            </a:r>
          </a:p>
          <a:p>
            <a:pPr marL="139700" indent="0">
              <a:buNone/>
            </a:pPr>
            <a:r>
              <a:rPr lang="en-GB" dirty="0"/>
              <a:t>Manage API definition:</a:t>
            </a:r>
          </a:p>
          <a:p>
            <a:pPr lvl="1"/>
            <a:r>
              <a:rPr lang="en-GB" dirty="0"/>
              <a:t>Name</a:t>
            </a:r>
          </a:p>
          <a:p>
            <a:pPr lvl="1"/>
            <a:r>
              <a:rPr lang="en-GB" dirty="0"/>
              <a:t>Description</a:t>
            </a:r>
          </a:p>
          <a:p>
            <a:pPr lvl="1"/>
            <a:r>
              <a:rPr lang="en-GB" dirty="0"/>
              <a:t>Version</a:t>
            </a:r>
          </a:p>
          <a:p>
            <a:pPr lvl="1"/>
            <a:r>
              <a:rPr lang="en-GB" dirty="0"/>
              <a:t>Overall API QPS Throttle</a:t>
            </a:r>
          </a:p>
          <a:p>
            <a:pPr lvl="1"/>
            <a:r>
              <a:rPr lang="en-GB" dirty="0"/>
              <a:t>CORS &amp; Robots Policy</a:t>
            </a:r>
          </a:p>
          <a:p>
            <a:pPr lvl="1"/>
            <a:r>
              <a:rPr lang="en-GB" dirty="0"/>
              <a:t>Organisation/Group owner</a:t>
            </a:r>
          </a:p>
          <a:p>
            <a:endParaRPr lang="en-GB" dirty="0"/>
          </a:p>
        </p:txBody>
      </p:sp>
      <p:sp>
        <p:nvSpPr>
          <p:cNvPr id="3" name="Title 2">
            <a:extLst>
              <a:ext uri="{FF2B5EF4-FFF2-40B4-BE49-F238E27FC236}">
                <a16:creationId xmlns:a16="http://schemas.microsoft.com/office/drawing/2014/main" id="{D216BB2A-5A60-3449-86D3-E9CE55192A34}"/>
              </a:ext>
            </a:extLst>
          </p:cNvPr>
          <p:cNvSpPr>
            <a:spLocks noGrp="1"/>
          </p:cNvSpPr>
          <p:nvPr>
            <p:ph type="title"/>
          </p:nvPr>
        </p:nvSpPr>
        <p:spPr/>
        <p:txBody>
          <a:bodyPr/>
          <a:lstStyle/>
          <a:p>
            <a:r>
              <a:rPr lang="en-GB" dirty="0"/>
              <a:t>API Definition Menu</a:t>
            </a:r>
          </a:p>
        </p:txBody>
      </p:sp>
      <p:pic>
        <p:nvPicPr>
          <p:cNvPr id="5" name="Picture 4">
            <a:extLst>
              <a:ext uri="{FF2B5EF4-FFF2-40B4-BE49-F238E27FC236}">
                <a16:creationId xmlns:a16="http://schemas.microsoft.com/office/drawing/2014/main" id="{75CF31C5-9D66-3B46-BBC8-E0D3292C3110}"/>
              </a:ext>
            </a:extLst>
          </p:cNvPr>
          <p:cNvPicPr>
            <a:picLocks noChangeAspect="1"/>
          </p:cNvPicPr>
          <p:nvPr/>
        </p:nvPicPr>
        <p:blipFill>
          <a:blip r:embed="rId2"/>
          <a:stretch>
            <a:fillRect/>
          </a:stretch>
        </p:blipFill>
        <p:spPr>
          <a:xfrm>
            <a:off x="589684" y="1408327"/>
            <a:ext cx="1946782" cy="3520776"/>
          </a:xfrm>
          <a:prstGeom prst="rect">
            <a:avLst/>
          </a:prstGeom>
        </p:spPr>
      </p:pic>
      <p:cxnSp>
        <p:nvCxnSpPr>
          <p:cNvPr id="7" name="Straight Arrow Connector 6">
            <a:extLst>
              <a:ext uri="{FF2B5EF4-FFF2-40B4-BE49-F238E27FC236}">
                <a16:creationId xmlns:a16="http://schemas.microsoft.com/office/drawing/2014/main" id="{0D7E89F4-6E53-D641-87F6-A0684304E65A}"/>
              </a:ext>
            </a:extLst>
          </p:cNvPr>
          <p:cNvCxnSpPr>
            <a:cxnSpLocks/>
          </p:cNvCxnSpPr>
          <p:nvPr/>
        </p:nvCxnSpPr>
        <p:spPr>
          <a:xfrm flipH="1">
            <a:off x="2233434" y="2401295"/>
            <a:ext cx="7474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9143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E39D7D-2CAF-6240-9D86-84FFE0E3F4C7}"/>
              </a:ext>
            </a:extLst>
          </p:cNvPr>
          <p:cNvSpPr>
            <a:spLocks noGrp="1"/>
          </p:cNvSpPr>
          <p:nvPr>
            <p:ph type="body" idx="1"/>
          </p:nvPr>
        </p:nvSpPr>
        <p:spPr>
          <a:xfrm>
            <a:off x="2726118" y="1990039"/>
            <a:ext cx="6299200" cy="1163422"/>
          </a:xfrm>
        </p:spPr>
        <p:txBody>
          <a:bodyPr/>
          <a:lstStyle/>
          <a:p>
            <a:pPr marL="139700" indent="0">
              <a:buNone/>
            </a:pPr>
            <a:r>
              <a:rPr lang="en-GB" b="1" i="1" dirty="0"/>
              <a:t>Security Settings </a:t>
            </a:r>
          </a:p>
          <a:p>
            <a:pPr marL="139700" indent="0">
              <a:buNone/>
            </a:pPr>
            <a:r>
              <a:rPr lang="en-GB" dirty="0"/>
              <a:t>Enable OAuth 2.0 for the API</a:t>
            </a:r>
          </a:p>
        </p:txBody>
      </p:sp>
      <p:sp>
        <p:nvSpPr>
          <p:cNvPr id="3" name="Title 2">
            <a:extLst>
              <a:ext uri="{FF2B5EF4-FFF2-40B4-BE49-F238E27FC236}">
                <a16:creationId xmlns:a16="http://schemas.microsoft.com/office/drawing/2014/main" id="{D216BB2A-5A60-3449-86D3-E9CE55192A34}"/>
              </a:ext>
            </a:extLst>
          </p:cNvPr>
          <p:cNvSpPr>
            <a:spLocks noGrp="1"/>
          </p:cNvSpPr>
          <p:nvPr>
            <p:ph type="title"/>
          </p:nvPr>
        </p:nvSpPr>
        <p:spPr/>
        <p:txBody>
          <a:bodyPr/>
          <a:lstStyle/>
          <a:p>
            <a:r>
              <a:rPr lang="en-GB" dirty="0"/>
              <a:t>API Definition Menu</a:t>
            </a:r>
          </a:p>
        </p:txBody>
      </p:sp>
      <p:pic>
        <p:nvPicPr>
          <p:cNvPr id="5" name="Picture 4">
            <a:extLst>
              <a:ext uri="{FF2B5EF4-FFF2-40B4-BE49-F238E27FC236}">
                <a16:creationId xmlns:a16="http://schemas.microsoft.com/office/drawing/2014/main" id="{75CF31C5-9D66-3B46-BBC8-E0D3292C3110}"/>
              </a:ext>
            </a:extLst>
          </p:cNvPr>
          <p:cNvPicPr>
            <a:picLocks noChangeAspect="1"/>
          </p:cNvPicPr>
          <p:nvPr/>
        </p:nvPicPr>
        <p:blipFill>
          <a:blip r:embed="rId2"/>
          <a:stretch>
            <a:fillRect/>
          </a:stretch>
        </p:blipFill>
        <p:spPr>
          <a:xfrm>
            <a:off x="589684" y="811362"/>
            <a:ext cx="1946782" cy="3520776"/>
          </a:xfrm>
          <a:prstGeom prst="rect">
            <a:avLst/>
          </a:prstGeom>
        </p:spPr>
      </p:pic>
      <p:cxnSp>
        <p:nvCxnSpPr>
          <p:cNvPr id="7" name="Straight Arrow Connector 6">
            <a:extLst>
              <a:ext uri="{FF2B5EF4-FFF2-40B4-BE49-F238E27FC236}">
                <a16:creationId xmlns:a16="http://schemas.microsoft.com/office/drawing/2014/main" id="{0D7E89F4-6E53-D641-87F6-A0684304E65A}"/>
              </a:ext>
            </a:extLst>
          </p:cNvPr>
          <p:cNvCxnSpPr>
            <a:cxnSpLocks/>
          </p:cNvCxnSpPr>
          <p:nvPr/>
        </p:nvCxnSpPr>
        <p:spPr>
          <a:xfrm flipH="1">
            <a:off x="1987532" y="2217148"/>
            <a:ext cx="85078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818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E39D7D-2CAF-6240-9D86-84FFE0E3F4C7}"/>
              </a:ext>
            </a:extLst>
          </p:cNvPr>
          <p:cNvSpPr>
            <a:spLocks noGrp="1"/>
          </p:cNvSpPr>
          <p:nvPr>
            <p:ph type="body" idx="1"/>
          </p:nvPr>
        </p:nvSpPr>
        <p:spPr>
          <a:xfrm>
            <a:off x="2630998" y="2286474"/>
            <a:ext cx="6299200" cy="2326845"/>
          </a:xfrm>
        </p:spPr>
        <p:txBody>
          <a:bodyPr/>
          <a:lstStyle/>
          <a:p>
            <a:pPr marL="139700" indent="0">
              <a:buNone/>
            </a:pPr>
            <a:r>
              <a:rPr lang="en-GB" b="1" i="1" dirty="0"/>
              <a:t>Error Sets </a:t>
            </a:r>
          </a:p>
          <a:p>
            <a:pPr marL="139700" indent="0">
              <a:buNone/>
            </a:pPr>
            <a:r>
              <a:rPr lang="en-GB" dirty="0"/>
              <a:t>Allows you to customise the HTTP Status message, HTTP Header and Response Body for any 4xx or 5xx HTTP Response Code</a:t>
            </a:r>
          </a:p>
        </p:txBody>
      </p:sp>
      <p:sp>
        <p:nvSpPr>
          <p:cNvPr id="3" name="Title 2">
            <a:extLst>
              <a:ext uri="{FF2B5EF4-FFF2-40B4-BE49-F238E27FC236}">
                <a16:creationId xmlns:a16="http://schemas.microsoft.com/office/drawing/2014/main" id="{D216BB2A-5A60-3449-86D3-E9CE55192A34}"/>
              </a:ext>
            </a:extLst>
          </p:cNvPr>
          <p:cNvSpPr>
            <a:spLocks noGrp="1"/>
          </p:cNvSpPr>
          <p:nvPr>
            <p:ph type="title"/>
          </p:nvPr>
        </p:nvSpPr>
        <p:spPr/>
        <p:txBody>
          <a:bodyPr/>
          <a:lstStyle/>
          <a:p>
            <a:r>
              <a:rPr lang="en-GB" dirty="0"/>
              <a:t>API Definition Menu</a:t>
            </a:r>
          </a:p>
        </p:txBody>
      </p:sp>
      <p:pic>
        <p:nvPicPr>
          <p:cNvPr id="5" name="Picture 4">
            <a:extLst>
              <a:ext uri="{FF2B5EF4-FFF2-40B4-BE49-F238E27FC236}">
                <a16:creationId xmlns:a16="http://schemas.microsoft.com/office/drawing/2014/main" id="{75CF31C5-9D66-3B46-BBC8-E0D3292C3110}"/>
              </a:ext>
            </a:extLst>
          </p:cNvPr>
          <p:cNvPicPr>
            <a:picLocks noChangeAspect="1"/>
          </p:cNvPicPr>
          <p:nvPr/>
        </p:nvPicPr>
        <p:blipFill>
          <a:blip r:embed="rId2"/>
          <a:stretch>
            <a:fillRect/>
          </a:stretch>
        </p:blipFill>
        <p:spPr>
          <a:xfrm>
            <a:off x="589684" y="811362"/>
            <a:ext cx="1946782" cy="3520776"/>
          </a:xfrm>
          <a:prstGeom prst="rect">
            <a:avLst/>
          </a:prstGeom>
        </p:spPr>
      </p:pic>
      <p:cxnSp>
        <p:nvCxnSpPr>
          <p:cNvPr id="7" name="Straight Arrow Connector 6">
            <a:extLst>
              <a:ext uri="{FF2B5EF4-FFF2-40B4-BE49-F238E27FC236}">
                <a16:creationId xmlns:a16="http://schemas.microsoft.com/office/drawing/2014/main" id="{0D7E89F4-6E53-D641-87F6-A0684304E65A}"/>
              </a:ext>
            </a:extLst>
          </p:cNvPr>
          <p:cNvCxnSpPr>
            <a:cxnSpLocks/>
          </p:cNvCxnSpPr>
          <p:nvPr/>
        </p:nvCxnSpPr>
        <p:spPr>
          <a:xfrm flipH="1" flipV="1">
            <a:off x="1781092" y="2567654"/>
            <a:ext cx="985962" cy="4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697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F9397A-98F2-C747-9394-FAABBC60A82F}"/>
              </a:ext>
            </a:extLst>
          </p:cNvPr>
          <p:cNvSpPr>
            <a:spLocks noGrp="1"/>
          </p:cNvSpPr>
          <p:nvPr>
            <p:ph type="body" idx="1"/>
          </p:nvPr>
        </p:nvSpPr>
        <p:spPr/>
        <p:txBody>
          <a:bodyPr/>
          <a:lstStyle/>
          <a:p>
            <a:r>
              <a:rPr lang="en-US" dirty="0"/>
              <a:t>Overview of TIBCO Cloud API Capability</a:t>
            </a:r>
          </a:p>
          <a:p>
            <a:r>
              <a:rPr lang="en-US" dirty="0"/>
              <a:t>Architecture</a:t>
            </a:r>
          </a:p>
          <a:p>
            <a:r>
              <a:rPr lang="en-US" dirty="0" err="1"/>
              <a:t>Mashery</a:t>
            </a:r>
            <a:r>
              <a:rPr lang="en-US" dirty="0"/>
              <a:t> Control Centre</a:t>
            </a:r>
          </a:p>
          <a:p>
            <a:r>
              <a:rPr lang="en-GB" dirty="0"/>
              <a:t>API Definition</a:t>
            </a:r>
          </a:p>
          <a:p>
            <a:r>
              <a:rPr lang="en-GB" dirty="0"/>
              <a:t>API Products with </a:t>
            </a:r>
            <a:r>
              <a:rPr lang="en-GB" dirty="0" err="1"/>
              <a:t>Mashery</a:t>
            </a:r>
            <a:r>
              <a:rPr lang="en-GB" dirty="0"/>
              <a:t> Package &amp; Plans</a:t>
            </a:r>
          </a:p>
          <a:p>
            <a:r>
              <a:rPr lang="en-US" dirty="0"/>
              <a:t>API Consumer</a:t>
            </a:r>
          </a:p>
          <a:p>
            <a:r>
              <a:rPr lang="en-US" dirty="0"/>
              <a:t>Test APIs with Postman</a:t>
            </a:r>
          </a:p>
          <a:p>
            <a:r>
              <a:rPr lang="en-US"/>
              <a:t>Analytics</a:t>
            </a:r>
            <a:endParaRPr lang="en-US" dirty="0"/>
          </a:p>
          <a:p>
            <a:endParaRPr lang="en-US" dirty="0"/>
          </a:p>
          <a:p>
            <a:endParaRPr lang="en-GB" dirty="0"/>
          </a:p>
          <a:p>
            <a:endParaRPr lang="en-US" dirty="0"/>
          </a:p>
          <a:p>
            <a:endParaRPr lang="en-US" dirty="0"/>
          </a:p>
          <a:p>
            <a:endParaRPr lang="en-GB" dirty="0"/>
          </a:p>
        </p:txBody>
      </p:sp>
      <p:sp>
        <p:nvSpPr>
          <p:cNvPr id="3" name="Title 2">
            <a:extLst>
              <a:ext uri="{FF2B5EF4-FFF2-40B4-BE49-F238E27FC236}">
                <a16:creationId xmlns:a16="http://schemas.microsoft.com/office/drawing/2014/main" id="{2B073074-0599-EC48-8527-3418E4BE20B7}"/>
              </a:ext>
            </a:extLst>
          </p:cNvPr>
          <p:cNvSpPr>
            <a:spLocks noGrp="1"/>
          </p:cNvSpPr>
          <p:nvPr>
            <p:ph type="title"/>
          </p:nvPr>
        </p:nvSpPr>
        <p:spPr/>
        <p:txBody>
          <a:bodyPr/>
          <a:lstStyle/>
          <a:p>
            <a:r>
              <a:rPr lang="en-GB" dirty="0"/>
              <a:t>Agenda</a:t>
            </a:r>
          </a:p>
        </p:txBody>
      </p:sp>
    </p:spTree>
    <p:extLst>
      <p:ext uri="{BB962C8B-B14F-4D97-AF65-F5344CB8AC3E}">
        <p14:creationId xmlns:p14="http://schemas.microsoft.com/office/powerpoint/2010/main" val="24180275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E39D7D-2CAF-6240-9D86-84FFE0E3F4C7}"/>
              </a:ext>
            </a:extLst>
          </p:cNvPr>
          <p:cNvSpPr>
            <a:spLocks noGrp="1"/>
          </p:cNvSpPr>
          <p:nvPr>
            <p:ph type="body" idx="1"/>
          </p:nvPr>
        </p:nvSpPr>
        <p:spPr>
          <a:xfrm>
            <a:off x="2678706" y="1881575"/>
            <a:ext cx="6358088" cy="2326845"/>
          </a:xfrm>
        </p:spPr>
        <p:txBody>
          <a:bodyPr/>
          <a:lstStyle/>
          <a:p>
            <a:pPr marL="139700" indent="0">
              <a:buNone/>
            </a:pPr>
            <a:r>
              <a:rPr lang="en-GB" sz="2000" b="1" i="1" dirty="0"/>
              <a:t>Interactive Documentation Access Control </a:t>
            </a:r>
          </a:p>
          <a:p>
            <a:pPr marL="139700" indent="0">
              <a:buNone/>
            </a:pPr>
            <a:r>
              <a:rPr lang="en-GB" dirty="0"/>
              <a:t>Controls which </a:t>
            </a:r>
            <a:r>
              <a:rPr lang="en-GB" dirty="0" err="1"/>
              <a:t>Mashery</a:t>
            </a:r>
            <a:r>
              <a:rPr lang="en-GB" dirty="0"/>
              <a:t> Role will have access to the Interactive Docs in the portal.</a:t>
            </a:r>
          </a:p>
          <a:p>
            <a:pPr lvl="1"/>
            <a:r>
              <a:rPr lang="en-GB" dirty="0"/>
              <a:t>Roles can be added via the Manage-&gt;Portal Access Groups menu option.</a:t>
            </a:r>
          </a:p>
          <a:p>
            <a:pPr marL="139700" indent="0">
              <a:buNone/>
            </a:pPr>
            <a:r>
              <a:rPr lang="en-GB" sz="1600" dirty="0">
                <a:hlinkClick r:id="rId2"/>
              </a:rPr>
              <a:t>https://support.tibco.com/s/article/Mashery-Roles</a:t>
            </a:r>
            <a:endParaRPr lang="en-GB" sz="1600" dirty="0"/>
          </a:p>
          <a:p>
            <a:pPr marL="139700" indent="0">
              <a:buNone/>
            </a:pPr>
            <a:endParaRPr lang="en-GB" sz="1600" dirty="0"/>
          </a:p>
          <a:p>
            <a:pPr marL="139700" indent="0">
              <a:buNone/>
            </a:pPr>
            <a:r>
              <a:rPr lang="en-GB" sz="1400" i="1" dirty="0"/>
              <a:t>Set to ‘Everyone’ to allow public access.</a:t>
            </a:r>
          </a:p>
          <a:p>
            <a:pPr marL="139700" indent="0">
              <a:buNone/>
            </a:pPr>
            <a:r>
              <a:rPr lang="en-GB" sz="1400" i="1" dirty="0"/>
              <a:t>Set to ‘Member’ to allow only authenticated users access.</a:t>
            </a:r>
          </a:p>
        </p:txBody>
      </p:sp>
      <p:sp>
        <p:nvSpPr>
          <p:cNvPr id="3" name="Title 2">
            <a:extLst>
              <a:ext uri="{FF2B5EF4-FFF2-40B4-BE49-F238E27FC236}">
                <a16:creationId xmlns:a16="http://schemas.microsoft.com/office/drawing/2014/main" id="{D216BB2A-5A60-3449-86D3-E9CE55192A34}"/>
              </a:ext>
            </a:extLst>
          </p:cNvPr>
          <p:cNvSpPr>
            <a:spLocks noGrp="1"/>
          </p:cNvSpPr>
          <p:nvPr>
            <p:ph type="title"/>
          </p:nvPr>
        </p:nvSpPr>
        <p:spPr/>
        <p:txBody>
          <a:bodyPr/>
          <a:lstStyle/>
          <a:p>
            <a:r>
              <a:rPr lang="en-GB" dirty="0"/>
              <a:t>API Definition Menu</a:t>
            </a:r>
          </a:p>
        </p:txBody>
      </p:sp>
      <p:pic>
        <p:nvPicPr>
          <p:cNvPr id="5" name="Picture 4">
            <a:extLst>
              <a:ext uri="{FF2B5EF4-FFF2-40B4-BE49-F238E27FC236}">
                <a16:creationId xmlns:a16="http://schemas.microsoft.com/office/drawing/2014/main" id="{75CF31C5-9D66-3B46-BBC8-E0D3292C3110}"/>
              </a:ext>
            </a:extLst>
          </p:cNvPr>
          <p:cNvPicPr>
            <a:picLocks noChangeAspect="1"/>
          </p:cNvPicPr>
          <p:nvPr/>
        </p:nvPicPr>
        <p:blipFill>
          <a:blip r:embed="rId3"/>
          <a:stretch>
            <a:fillRect/>
          </a:stretch>
        </p:blipFill>
        <p:spPr>
          <a:xfrm>
            <a:off x="589684" y="811362"/>
            <a:ext cx="1946782" cy="3520776"/>
          </a:xfrm>
          <a:prstGeom prst="rect">
            <a:avLst/>
          </a:prstGeom>
        </p:spPr>
      </p:pic>
      <p:cxnSp>
        <p:nvCxnSpPr>
          <p:cNvPr id="7" name="Straight Arrow Connector 6">
            <a:extLst>
              <a:ext uri="{FF2B5EF4-FFF2-40B4-BE49-F238E27FC236}">
                <a16:creationId xmlns:a16="http://schemas.microsoft.com/office/drawing/2014/main" id="{0D7E89F4-6E53-D641-87F6-A0684304E65A}"/>
              </a:ext>
            </a:extLst>
          </p:cNvPr>
          <p:cNvCxnSpPr>
            <a:cxnSpLocks/>
          </p:cNvCxnSpPr>
          <p:nvPr/>
        </p:nvCxnSpPr>
        <p:spPr>
          <a:xfrm flipH="1">
            <a:off x="2345194" y="2934031"/>
            <a:ext cx="5252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284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E39D7D-2CAF-6240-9D86-84FFE0E3F4C7}"/>
              </a:ext>
            </a:extLst>
          </p:cNvPr>
          <p:cNvSpPr>
            <a:spLocks noGrp="1"/>
          </p:cNvSpPr>
          <p:nvPr>
            <p:ph type="body" idx="1"/>
          </p:nvPr>
        </p:nvSpPr>
        <p:spPr>
          <a:xfrm>
            <a:off x="2630998" y="2774388"/>
            <a:ext cx="6299200" cy="1838931"/>
          </a:xfrm>
        </p:spPr>
        <p:txBody>
          <a:bodyPr/>
          <a:lstStyle/>
          <a:p>
            <a:pPr marL="139700" indent="0">
              <a:buNone/>
            </a:pPr>
            <a:r>
              <a:rPr lang="en-GB" b="1" i="1" dirty="0"/>
              <a:t>Performance Acceleration </a:t>
            </a:r>
          </a:p>
          <a:p>
            <a:pPr marL="139700" indent="0">
              <a:buNone/>
            </a:pPr>
            <a:r>
              <a:rPr lang="en-GB" dirty="0"/>
              <a:t>HTTP Cache control setting to set TTL cache period for responses.</a:t>
            </a:r>
          </a:p>
          <a:p>
            <a:pPr marL="139700" indent="0">
              <a:buNone/>
            </a:pPr>
            <a:r>
              <a:rPr lang="en-GB" i="1" dirty="0"/>
              <a:t>Not enabled by default.</a:t>
            </a:r>
          </a:p>
        </p:txBody>
      </p:sp>
      <p:sp>
        <p:nvSpPr>
          <p:cNvPr id="3" name="Title 2">
            <a:extLst>
              <a:ext uri="{FF2B5EF4-FFF2-40B4-BE49-F238E27FC236}">
                <a16:creationId xmlns:a16="http://schemas.microsoft.com/office/drawing/2014/main" id="{D216BB2A-5A60-3449-86D3-E9CE55192A34}"/>
              </a:ext>
            </a:extLst>
          </p:cNvPr>
          <p:cNvSpPr>
            <a:spLocks noGrp="1"/>
          </p:cNvSpPr>
          <p:nvPr>
            <p:ph type="title"/>
          </p:nvPr>
        </p:nvSpPr>
        <p:spPr/>
        <p:txBody>
          <a:bodyPr/>
          <a:lstStyle/>
          <a:p>
            <a:r>
              <a:rPr lang="en-GB" dirty="0"/>
              <a:t>API Definition Menu</a:t>
            </a:r>
          </a:p>
        </p:txBody>
      </p:sp>
      <p:pic>
        <p:nvPicPr>
          <p:cNvPr id="5" name="Picture 4">
            <a:extLst>
              <a:ext uri="{FF2B5EF4-FFF2-40B4-BE49-F238E27FC236}">
                <a16:creationId xmlns:a16="http://schemas.microsoft.com/office/drawing/2014/main" id="{75CF31C5-9D66-3B46-BBC8-E0D3292C3110}"/>
              </a:ext>
            </a:extLst>
          </p:cNvPr>
          <p:cNvPicPr>
            <a:picLocks noChangeAspect="1"/>
          </p:cNvPicPr>
          <p:nvPr/>
        </p:nvPicPr>
        <p:blipFill>
          <a:blip r:embed="rId2"/>
          <a:stretch>
            <a:fillRect/>
          </a:stretch>
        </p:blipFill>
        <p:spPr>
          <a:xfrm>
            <a:off x="589684" y="811362"/>
            <a:ext cx="1946782" cy="3520776"/>
          </a:xfrm>
          <a:prstGeom prst="rect">
            <a:avLst/>
          </a:prstGeom>
        </p:spPr>
      </p:pic>
      <p:cxnSp>
        <p:nvCxnSpPr>
          <p:cNvPr id="7" name="Straight Arrow Connector 6">
            <a:extLst>
              <a:ext uri="{FF2B5EF4-FFF2-40B4-BE49-F238E27FC236}">
                <a16:creationId xmlns:a16="http://schemas.microsoft.com/office/drawing/2014/main" id="{0D7E89F4-6E53-D641-87F6-A0684304E65A}"/>
              </a:ext>
            </a:extLst>
          </p:cNvPr>
          <p:cNvCxnSpPr>
            <a:cxnSpLocks/>
          </p:cNvCxnSpPr>
          <p:nvPr/>
        </p:nvCxnSpPr>
        <p:spPr>
          <a:xfrm flipH="1">
            <a:off x="2194560" y="3474103"/>
            <a:ext cx="5088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65754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E39D7D-2CAF-6240-9D86-84FFE0E3F4C7}"/>
              </a:ext>
            </a:extLst>
          </p:cNvPr>
          <p:cNvSpPr>
            <a:spLocks noGrp="1"/>
          </p:cNvSpPr>
          <p:nvPr>
            <p:ph type="body" idx="1"/>
          </p:nvPr>
        </p:nvSpPr>
        <p:spPr>
          <a:xfrm>
            <a:off x="2711396" y="3412672"/>
            <a:ext cx="6299200" cy="1838931"/>
          </a:xfrm>
        </p:spPr>
        <p:txBody>
          <a:bodyPr/>
          <a:lstStyle/>
          <a:p>
            <a:pPr marL="139700" indent="0">
              <a:buNone/>
            </a:pPr>
            <a:r>
              <a:rPr lang="en-GB" b="1" i="1" dirty="0"/>
              <a:t>API History </a:t>
            </a:r>
          </a:p>
          <a:p>
            <a:pPr marL="139700" indent="0">
              <a:buNone/>
            </a:pPr>
            <a:r>
              <a:rPr lang="en-GB" dirty="0"/>
              <a:t>Change history for API. Allows you to compare versions and revert changes.</a:t>
            </a:r>
            <a:endParaRPr lang="en-GB" i="1" dirty="0"/>
          </a:p>
        </p:txBody>
      </p:sp>
      <p:sp>
        <p:nvSpPr>
          <p:cNvPr id="3" name="Title 2">
            <a:extLst>
              <a:ext uri="{FF2B5EF4-FFF2-40B4-BE49-F238E27FC236}">
                <a16:creationId xmlns:a16="http://schemas.microsoft.com/office/drawing/2014/main" id="{D216BB2A-5A60-3449-86D3-E9CE55192A34}"/>
              </a:ext>
            </a:extLst>
          </p:cNvPr>
          <p:cNvSpPr>
            <a:spLocks noGrp="1"/>
          </p:cNvSpPr>
          <p:nvPr>
            <p:ph type="title"/>
          </p:nvPr>
        </p:nvSpPr>
        <p:spPr/>
        <p:txBody>
          <a:bodyPr/>
          <a:lstStyle/>
          <a:p>
            <a:r>
              <a:rPr lang="en-GB" dirty="0"/>
              <a:t>API Definition Menu</a:t>
            </a:r>
          </a:p>
        </p:txBody>
      </p:sp>
      <p:pic>
        <p:nvPicPr>
          <p:cNvPr id="5" name="Picture 4">
            <a:extLst>
              <a:ext uri="{FF2B5EF4-FFF2-40B4-BE49-F238E27FC236}">
                <a16:creationId xmlns:a16="http://schemas.microsoft.com/office/drawing/2014/main" id="{75CF31C5-9D66-3B46-BBC8-E0D3292C3110}"/>
              </a:ext>
            </a:extLst>
          </p:cNvPr>
          <p:cNvPicPr>
            <a:picLocks noChangeAspect="1"/>
          </p:cNvPicPr>
          <p:nvPr/>
        </p:nvPicPr>
        <p:blipFill>
          <a:blip r:embed="rId2"/>
          <a:stretch>
            <a:fillRect/>
          </a:stretch>
        </p:blipFill>
        <p:spPr>
          <a:xfrm>
            <a:off x="589684" y="811362"/>
            <a:ext cx="1946782" cy="3520776"/>
          </a:xfrm>
          <a:prstGeom prst="rect">
            <a:avLst/>
          </a:prstGeom>
        </p:spPr>
      </p:pic>
      <p:cxnSp>
        <p:nvCxnSpPr>
          <p:cNvPr id="7" name="Straight Arrow Connector 6">
            <a:extLst>
              <a:ext uri="{FF2B5EF4-FFF2-40B4-BE49-F238E27FC236}">
                <a16:creationId xmlns:a16="http://schemas.microsoft.com/office/drawing/2014/main" id="{0D7E89F4-6E53-D641-87F6-A0684304E65A}"/>
              </a:ext>
            </a:extLst>
          </p:cNvPr>
          <p:cNvCxnSpPr>
            <a:cxnSpLocks/>
          </p:cNvCxnSpPr>
          <p:nvPr/>
        </p:nvCxnSpPr>
        <p:spPr>
          <a:xfrm flipH="1">
            <a:off x="1407381" y="3863717"/>
            <a:ext cx="13040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35714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70D70F-E84F-A941-952C-BE859BC6F99B}"/>
              </a:ext>
            </a:extLst>
          </p:cNvPr>
          <p:cNvSpPr>
            <a:spLocks noGrp="1"/>
          </p:cNvSpPr>
          <p:nvPr>
            <p:ph type="body" idx="1"/>
          </p:nvPr>
        </p:nvSpPr>
        <p:spPr/>
        <p:txBody>
          <a:bodyPr/>
          <a:lstStyle/>
          <a:p>
            <a:endParaRPr lang="en-GB"/>
          </a:p>
        </p:txBody>
      </p:sp>
      <p:sp>
        <p:nvSpPr>
          <p:cNvPr id="3" name="Title 2">
            <a:extLst>
              <a:ext uri="{FF2B5EF4-FFF2-40B4-BE49-F238E27FC236}">
                <a16:creationId xmlns:a16="http://schemas.microsoft.com/office/drawing/2014/main" id="{FB11734D-5041-734E-920F-27DFEABC8D55}"/>
              </a:ext>
            </a:extLst>
          </p:cNvPr>
          <p:cNvSpPr>
            <a:spLocks noGrp="1"/>
          </p:cNvSpPr>
          <p:nvPr>
            <p:ph type="title"/>
          </p:nvPr>
        </p:nvSpPr>
        <p:spPr/>
        <p:txBody>
          <a:bodyPr/>
          <a:lstStyle/>
          <a:p>
            <a:r>
              <a:rPr lang="en-GB" dirty="0"/>
              <a:t>Create Endpoints on API Definition</a:t>
            </a:r>
          </a:p>
        </p:txBody>
      </p:sp>
      <p:pic>
        <p:nvPicPr>
          <p:cNvPr id="4" name="Picture 3">
            <a:extLst>
              <a:ext uri="{FF2B5EF4-FFF2-40B4-BE49-F238E27FC236}">
                <a16:creationId xmlns:a16="http://schemas.microsoft.com/office/drawing/2014/main" id="{166EC746-1ED7-A645-BDD6-795708729133}"/>
              </a:ext>
            </a:extLst>
          </p:cNvPr>
          <p:cNvPicPr>
            <a:picLocks noChangeAspect="1"/>
          </p:cNvPicPr>
          <p:nvPr/>
        </p:nvPicPr>
        <p:blipFill>
          <a:blip r:embed="rId2"/>
          <a:stretch>
            <a:fillRect/>
          </a:stretch>
        </p:blipFill>
        <p:spPr>
          <a:xfrm>
            <a:off x="831850" y="1409700"/>
            <a:ext cx="7480300" cy="2324100"/>
          </a:xfrm>
          <a:prstGeom prst="rect">
            <a:avLst/>
          </a:prstGeom>
        </p:spPr>
      </p:pic>
      <p:pic>
        <p:nvPicPr>
          <p:cNvPr id="5" name="Picture 4">
            <a:extLst>
              <a:ext uri="{FF2B5EF4-FFF2-40B4-BE49-F238E27FC236}">
                <a16:creationId xmlns:a16="http://schemas.microsoft.com/office/drawing/2014/main" id="{B0F87DF3-A48F-884A-AAEC-5058073F79C1}"/>
              </a:ext>
            </a:extLst>
          </p:cNvPr>
          <p:cNvPicPr>
            <a:picLocks noChangeAspect="1"/>
          </p:cNvPicPr>
          <p:nvPr/>
        </p:nvPicPr>
        <p:blipFill>
          <a:blip r:embed="rId3"/>
          <a:stretch>
            <a:fillRect/>
          </a:stretch>
        </p:blipFill>
        <p:spPr>
          <a:xfrm>
            <a:off x="7835899" y="156944"/>
            <a:ext cx="1087383" cy="1072885"/>
          </a:xfrm>
          <a:prstGeom prst="rect">
            <a:avLst/>
          </a:prstGeom>
        </p:spPr>
      </p:pic>
    </p:spTree>
    <p:extLst>
      <p:ext uri="{BB962C8B-B14F-4D97-AF65-F5344CB8AC3E}">
        <p14:creationId xmlns:p14="http://schemas.microsoft.com/office/powerpoint/2010/main" val="2283694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D435CF-100B-8D48-BF38-D17C643864E1}"/>
              </a:ext>
            </a:extLst>
          </p:cNvPr>
          <p:cNvSpPr>
            <a:spLocks noGrp="1"/>
          </p:cNvSpPr>
          <p:nvPr>
            <p:ph type="body" idx="1"/>
          </p:nvPr>
        </p:nvSpPr>
        <p:spPr/>
        <p:txBody>
          <a:bodyPr/>
          <a:lstStyle/>
          <a:p>
            <a:endParaRPr lang="en-GB"/>
          </a:p>
        </p:txBody>
      </p:sp>
      <p:sp>
        <p:nvSpPr>
          <p:cNvPr id="3" name="Title 2">
            <a:extLst>
              <a:ext uri="{FF2B5EF4-FFF2-40B4-BE49-F238E27FC236}">
                <a16:creationId xmlns:a16="http://schemas.microsoft.com/office/drawing/2014/main" id="{DD7827CA-9085-5047-92E8-F94E8F904401}"/>
              </a:ext>
            </a:extLst>
          </p:cNvPr>
          <p:cNvSpPr>
            <a:spLocks noGrp="1"/>
          </p:cNvSpPr>
          <p:nvPr>
            <p:ph type="title"/>
          </p:nvPr>
        </p:nvSpPr>
        <p:spPr/>
        <p:txBody>
          <a:bodyPr/>
          <a:lstStyle/>
          <a:p>
            <a:r>
              <a:rPr lang="en-GB" dirty="0"/>
              <a:t>New Endpoint Definition</a:t>
            </a:r>
          </a:p>
        </p:txBody>
      </p:sp>
      <p:pic>
        <p:nvPicPr>
          <p:cNvPr id="4" name="Picture 3">
            <a:extLst>
              <a:ext uri="{FF2B5EF4-FFF2-40B4-BE49-F238E27FC236}">
                <a16:creationId xmlns:a16="http://schemas.microsoft.com/office/drawing/2014/main" id="{102DABFD-BCAC-824A-AB5F-30B736FF982A}"/>
              </a:ext>
            </a:extLst>
          </p:cNvPr>
          <p:cNvPicPr>
            <a:picLocks noChangeAspect="1"/>
          </p:cNvPicPr>
          <p:nvPr/>
        </p:nvPicPr>
        <p:blipFill>
          <a:blip r:embed="rId2"/>
          <a:stretch>
            <a:fillRect/>
          </a:stretch>
        </p:blipFill>
        <p:spPr>
          <a:xfrm>
            <a:off x="230588" y="808732"/>
            <a:ext cx="8682824" cy="3707026"/>
          </a:xfrm>
          <a:prstGeom prst="rect">
            <a:avLst/>
          </a:prstGeom>
        </p:spPr>
      </p:pic>
      <p:pic>
        <p:nvPicPr>
          <p:cNvPr id="5" name="Picture 4">
            <a:extLst>
              <a:ext uri="{FF2B5EF4-FFF2-40B4-BE49-F238E27FC236}">
                <a16:creationId xmlns:a16="http://schemas.microsoft.com/office/drawing/2014/main" id="{DFCA9F21-5AB0-E746-894C-8ED72375FED6}"/>
              </a:ext>
            </a:extLst>
          </p:cNvPr>
          <p:cNvPicPr>
            <a:picLocks noChangeAspect="1"/>
          </p:cNvPicPr>
          <p:nvPr/>
        </p:nvPicPr>
        <p:blipFill>
          <a:blip r:embed="rId3"/>
          <a:stretch>
            <a:fillRect/>
          </a:stretch>
        </p:blipFill>
        <p:spPr>
          <a:xfrm>
            <a:off x="7835899" y="156944"/>
            <a:ext cx="1087383" cy="1072885"/>
          </a:xfrm>
          <a:prstGeom prst="rect">
            <a:avLst/>
          </a:prstGeom>
        </p:spPr>
      </p:pic>
    </p:spTree>
    <p:extLst>
      <p:ext uri="{BB962C8B-B14F-4D97-AF65-F5344CB8AC3E}">
        <p14:creationId xmlns:p14="http://schemas.microsoft.com/office/powerpoint/2010/main" val="17740273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F83E27-CFC9-C647-9B6B-BCB687B6235A}"/>
              </a:ext>
            </a:extLst>
          </p:cNvPr>
          <p:cNvSpPr>
            <a:spLocks noGrp="1"/>
          </p:cNvSpPr>
          <p:nvPr>
            <p:ph type="body" idx="1"/>
          </p:nvPr>
        </p:nvSpPr>
        <p:spPr/>
        <p:txBody>
          <a:bodyPr/>
          <a:lstStyle/>
          <a:p>
            <a:endParaRPr lang="en-GB"/>
          </a:p>
        </p:txBody>
      </p:sp>
      <p:sp>
        <p:nvSpPr>
          <p:cNvPr id="3" name="Title 2">
            <a:extLst>
              <a:ext uri="{FF2B5EF4-FFF2-40B4-BE49-F238E27FC236}">
                <a16:creationId xmlns:a16="http://schemas.microsoft.com/office/drawing/2014/main" id="{9691F30A-C822-404F-B325-73DD75024E04}"/>
              </a:ext>
            </a:extLst>
          </p:cNvPr>
          <p:cNvSpPr>
            <a:spLocks noGrp="1"/>
          </p:cNvSpPr>
          <p:nvPr>
            <p:ph type="title"/>
          </p:nvPr>
        </p:nvSpPr>
        <p:spPr/>
        <p:txBody>
          <a:bodyPr/>
          <a:lstStyle/>
          <a:p>
            <a:endParaRPr lang="en-GB" dirty="0"/>
          </a:p>
        </p:txBody>
      </p:sp>
      <p:pic>
        <p:nvPicPr>
          <p:cNvPr id="4" name="Picture 3">
            <a:extLst>
              <a:ext uri="{FF2B5EF4-FFF2-40B4-BE49-F238E27FC236}">
                <a16:creationId xmlns:a16="http://schemas.microsoft.com/office/drawing/2014/main" id="{CE93AB21-5833-4B44-A56F-35BCA429D2B7}"/>
              </a:ext>
            </a:extLst>
          </p:cNvPr>
          <p:cNvPicPr>
            <a:picLocks noChangeAspect="1"/>
          </p:cNvPicPr>
          <p:nvPr/>
        </p:nvPicPr>
        <p:blipFill>
          <a:blip r:embed="rId2"/>
          <a:stretch>
            <a:fillRect/>
          </a:stretch>
        </p:blipFill>
        <p:spPr>
          <a:xfrm>
            <a:off x="0" y="793639"/>
            <a:ext cx="9144000" cy="3839084"/>
          </a:xfrm>
          <a:prstGeom prst="rect">
            <a:avLst/>
          </a:prstGeom>
        </p:spPr>
      </p:pic>
      <p:pic>
        <p:nvPicPr>
          <p:cNvPr id="5" name="Picture 4">
            <a:extLst>
              <a:ext uri="{FF2B5EF4-FFF2-40B4-BE49-F238E27FC236}">
                <a16:creationId xmlns:a16="http://schemas.microsoft.com/office/drawing/2014/main" id="{52F1526F-1DF3-194B-AC6E-D61032559A89}"/>
              </a:ext>
            </a:extLst>
          </p:cNvPr>
          <p:cNvPicPr>
            <a:picLocks noChangeAspect="1"/>
          </p:cNvPicPr>
          <p:nvPr/>
        </p:nvPicPr>
        <p:blipFill>
          <a:blip r:embed="rId3"/>
          <a:stretch>
            <a:fillRect/>
          </a:stretch>
        </p:blipFill>
        <p:spPr>
          <a:xfrm>
            <a:off x="7835899" y="156944"/>
            <a:ext cx="1087383" cy="1072885"/>
          </a:xfrm>
          <a:prstGeom prst="rect">
            <a:avLst/>
          </a:prstGeom>
        </p:spPr>
      </p:pic>
    </p:spTree>
    <p:extLst>
      <p:ext uri="{BB962C8B-B14F-4D97-AF65-F5344CB8AC3E}">
        <p14:creationId xmlns:p14="http://schemas.microsoft.com/office/powerpoint/2010/main" val="235804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C8FA26-82BF-1F42-B9A2-EC936CEFBB9F}"/>
              </a:ext>
            </a:extLst>
          </p:cNvPr>
          <p:cNvSpPr>
            <a:spLocks noGrp="1"/>
          </p:cNvSpPr>
          <p:nvPr>
            <p:ph type="body" idx="1"/>
          </p:nvPr>
        </p:nvSpPr>
        <p:spPr>
          <a:xfrm>
            <a:off x="492982" y="3649649"/>
            <a:ext cx="8396576" cy="983073"/>
          </a:xfrm>
        </p:spPr>
        <p:txBody>
          <a:bodyPr/>
          <a:lstStyle/>
          <a:p>
            <a:pPr marL="139700" indent="0">
              <a:buNone/>
            </a:pPr>
            <a:r>
              <a:rPr lang="en-GB" dirty="0"/>
              <a:t>API call to </a:t>
            </a:r>
            <a:r>
              <a:rPr lang="en-GB" dirty="0">
                <a:hlinkClick r:id="rId2"/>
              </a:rPr>
              <a:t>https://emeapresalesnorth.api.mashery.com/v1/get</a:t>
            </a:r>
            <a:r>
              <a:rPr lang="en-GB" dirty="0"/>
              <a:t> will be proxied to </a:t>
            </a:r>
            <a:r>
              <a:rPr lang="en-GB" dirty="0">
                <a:hlinkClick r:id="rId3"/>
              </a:rPr>
              <a:t>https://postman-</a:t>
            </a:r>
            <a:r>
              <a:rPr lang="en-GB" dirty="0" err="1">
                <a:hlinkClick r:id="rId3"/>
              </a:rPr>
              <a:t>echo.com</a:t>
            </a:r>
            <a:r>
              <a:rPr lang="en-GB" dirty="0">
                <a:hlinkClick r:id="rId3"/>
              </a:rPr>
              <a:t>/get</a:t>
            </a:r>
            <a:endParaRPr lang="en-GB" dirty="0"/>
          </a:p>
        </p:txBody>
      </p:sp>
      <p:sp>
        <p:nvSpPr>
          <p:cNvPr id="3" name="Title 2">
            <a:extLst>
              <a:ext uri="{FF2B5EF4-FFF2-40B4-BE49-F238E27FC236}">
                <a16:creationId xmlns:a16="http://schemas.microsoft.com/office/drawing/2014/main" id="{87A43B4F-BE58-A94F-82D1-52E730D7709C}"/>
              </a:ext>
            </a:extLst>
          </p:cNvPr>
          <p:cNvSpPr>
            <a:spLocks noGrp="1"/>
          </p:cNvSpPr>
          <p:nvPr>
            <p:ph type="title"/>
          </p:nvPr>
        </p:nvSpPr>
        <p:spPr/>
        <p:txBody>
          <a:bodyPr/>
          <a:lstStyle/>
          <a:p>
            <a:endParaRPr lang="en-GB"/>
          </a:p>
        </p:txBody>
      </p:sp>
      <p:pic>
        <p:nvPicPr>
          <p:cNvPr id="4" name="Picture 3">
            <a:extLst>
              <a:ext uri="{FF2B5EF4-FFF2-40B4-BE49-F238E27FC236}">
                <a16:creationId xmlns:a16="http://schemas.microsoft.com/office/drawing/2014/main" id="{BF8DBC37-B7C6-234B-B493-15849DDA3DC6}"/>
              </a:ext>
            </a:extLst>
          </p:cNvPr>
          <p:cNvPicPr>
            <a:picLocks noChangeAspect="1"/>
          </p:cNvPicPr>
          <p:nvPr/>
        </p:nvPicPr>
        <p:blipFill>
          <a:blip r:embed="rId4"/>
          <a:stretch>
            <a:fillRect/>
          </a:stretch>
        </p:blipFill>
        <p:spPr>
          <a:xfrm>
            <a:off x="0" y="1566723"/>
            <a:ext cx="9144000" cy="2010053"/>
          </a:xfrm>
          <a:prstGeom prst="rect">
            <a:avLst/>
          </a:prstGeom>
        </p:spPr>
      </p:pic>
    </p:spTree>
    <p:extLst>
      <p:ext uri="{BB962C8B-B14F-4D97-AF65-F5344CB8AC3E}">
        <p14:creationId xmlns:p14="http://schemas.microsoft.com/office/powerpoint/2010/main" val="3453199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019C81-C89E-3948-A8E4-7206FB6D684F}"/>
              </a:ext>
            </a:extLst>
          </p:cNvPr>
          <p:cNvSpPr>
            <a:spLocks noGrp="1"/>
          </p:cNvSpPr>
          <p:nvPr>
            <p:ph type="body" idx="1"/>
          </p:nvPr>
        </p:nvSpPr>
        <p:spPr/>
        <p:txBody>
          <a:bodyPr/>
          <a:lstStyle/>
          <a:p>
            <a:endParaRPr lang="en-GB"/>
          </a:p>
        </p:txBody>
      </p:sp>
      <p:sp>
        <p:nvSpPr>
          <p:cNvPr id="3" name="Title 2">
            <a:extLst>
              <a:ext uri="{FF2B5EF4-FFF2-40B4-BE49-F238E27FC236}">
                <a16:creationId xmlns:a16="http://schemas.microsoft.com/office/drawing/2014/main" id="{4E32A8B5-861E-FD49-8E9B-A1BF3F3BD363}"/>
              </a:ext>
            </a:extLst>
          </p:cNvPr>
          <p:cNvSpPr>
            <a:spLocks noGrp="1"/>
          </p:cNvSpPr>
          <p:nvPr>
            <p:ph type="title"/>
          </p:nvPr>
        </p:nvSpPr>
        <p:spPr/>
        <p:txBody>
          <a:bodyPr/>
          <a:lstStyle/>
          <a:p>
            <a:r>
              <a:rPr lang="en-GB" dirty="0"/>
              <a:t>Modify Endpoint</a:t>
            </a:r>
          </a:p>
        </p:txBody>
      </p:sp>
      <p:pic>
        <p:nvPicPr>
          <p:cNvPr id="4" name="Picture 3">
            <a:extLst>
              <a:ext uri="{FF2B5EF4-FFF2-40B4-BE49-F238E27FC236}">
                <a16:creationId xmlns:a16="http://schemas.microsoft.com/office/drawing/2014/main" id="{75A3534F-B8B9-634B-88A0-45F4D94EB8C6}"/>
              </a:ext>
            </a:extLst>
          </p:cNvPr>
          <p:cNvPicPr>
            <a:picLocks noChangeAspect="1"/>
          </p:cNvPicPr>
          <p:nvPr/>
        </p:nvPicPr>
        <p:blipFill>
          <a:blip r:embed="rId2"/>
          <a:stretch>
            <a:fillRect/>
          </a:stretch>
        </p:blipFill>
        <p:spPr>
          <a:xfrm>
            <a:off x="857250" y="1504950"/>
            <a:ext cx="7429500" cy="2133600"/>
          </a:xfrm>
          <a:prstGeom prst="rect">
            <a:avLst/>
          </a:prstGeom>
        </p:spPr>
      </p:pic>
    </p:spTree>
    <p:extLst>
      <p:ext uri="{BB962C8B-B14F-4D97-AF65-F5344CB8AC3E}">
        <p14:creationId xmlns:p14="http://schemas.microsoft.com/office/powerpoint/2010/main" val="21277610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D7DA5-F318-2A43-8CF0-0412F5EE6ACE}"/>
              </a:ext>
            </a:extLst>
          </p:cNvPr>
          <p:cNvSpPr>
            <a:spLocks noGrp="1"/>
          </p:cNvSpPr>
          <p:nvPr>
            <p:ph type="title"/>
          </p:nvPr>
        </p:nvSpPr>
        <p:spPr/>
        <p:txBody>
          <a:bodyPr/>
          <a:lstStyle/>
          <a:p>
            <a:r>
              <a:rPr lang="en-GB" dirty="0"/>
              <a:t>API Endpoint Menu</a:t>
            </a:r>
          </a:p>
        </p:txBody>
      </p:sp>
      <p:pic>
        <p:nvPicPr>
          <p:cNvPr id="4" name="Picture 3">
            <a:extLst>
              <a:ext uri="{FF2B5EF4-FFF2-40B4-BE49-F238E27FC236}">
                <a16:creationId xmlns:a16="http://schemas.microsoft.com/office/drawing/2014/main" id="{80DD9945-C1C8-6E4D-A4F5-7196BE177213}"/>
              </a:ext>
            </a:extLst>
          </p:cNvPr>
          <p:cNvPicPr>
            <a:picLocks noChangeAspect="1"/>
          </p:cNvPicPr>
          <p:nvPr/>
        </p:nvPicPr>
        <p:blipFill rotWithShape="1">
          <a:blip r:embed="rId2"/>
          <a:srcRect l="1914" t="872" b="1830"/>
          <a:stretch/>
        </p:blipFill>
        <p:spPr>
          <a:xfrm>
            <a:off x="589684" y="813379"/>
            <a:ext cx="1183409" cy="2743200"/>
          </a:xfrm>
          <a:prstGeom prst="rect">
            <a:avLst/>
          </a:prstGeom>
        </p:spPr>
      </p:pic>
      <p:sp>
        <p:nvSpPr>
          <p:cNvPr id="5" name="Text Placeholder 1">
            <a:extLst>
              <a:ext uri="{FF2B5EF4-FFF2-40B4-BE49-F238E27FC236}">
                <a16:creationId xmlns:a16="http://schemas.microsoft.com/office/drawing/2014/main" id="{3740A02A-EDB6-0548-90F3-C8080F495703}"/>
              </a:ext>
            </a:extLst>
          </p:cNvPr>
          <p:cNvSpPr>
            <a:spLocks noGrp="1"/>
          </p:cNvSpPr>
          <p:nvPr>
            <p:ph type="body" idx="1"/>
          </p:nvPr>
        </p:nvSpPr>
        <p:spPr>
          <a:xfrm>
            <a:off x="2338110" y="721324"/>
            <a:ext cx="6299200" cy="1838931"/>
          </a:xfrm>
        </p:spPr>
        <p:txBody>
          <a:bodyPr/>
          <a:lstStyle/>
          <a:p>
            <a:pPr marL="139700" indent="0">
              <a:buNone/>
            </a:pPr>
            <a:r>
              <a:rPr lang="en-GB" b="1" dirty="0"/>
              <a:t>Methods</a:t>
            </a:r>
            <a:r>
              <a:rPr lang="en-GB" dirty="0"/>
              <a:t> </a:t>
            </a:r>
          </a:p>
          <a:p>
            <a:pPr marL="139700" indent="0">
              <a:buNone/>
            </a:pPr>
            <a:r>
              <a:rPr lang="en-GB" dirty="0"/>
              <a:t>Allows you to set fine-grained control based on identifiable values within the path.</a:t>
            </a:r>
            <a:endParaRPr lang="en-GB" i="1" dirty="0"/>
          </a:p>
        </p:txBody>
      </p:sp>
      <p:cxnSp>
        <p:nvCxnSpPr>
          <p:cNvPr id="6" name="Straight Arrow Connector 5">
            <a:extLst>
              <a:ext uri="{FF2B5EF4-FFF2-40B4-BE49-F238E27FC236}">
                <a16:creationId xmlns:a16="http://schemas.microsoft.com/office/drawing/2014/main" id="{D3039343-9F20-374D-B0EA-3031CBAA96AB}"/>
              </a:ext>
            </a:extLst>
          </p:cNvPr>
          <p:cNvCxnSpPr>
            <a:cxnSpLocks/>
          </p:cNvCxnSpPr>
          <p:nvPr/>
        </p:nvCxnSpPr>
        <p:spPr>
          <a:xfrm flipH="1">
            <a:off x="1034095" y="1172369"/>
            <a:ext cx="13040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C4218FA3-0DCB-FA46-8970-C33CB2A88BA9}"/>
              </a:ext>
            </a:extLst>
          </p:cNvPr>
          <p:cNvPicPr>
            <a:picLocks noChangeAspect="1"/>
          </p:cNvPicPr>
          <p:nvPr/>
        </p:nvPicPr>
        <p:blipFill>
          <a:blip r:embed="rId3"/>
          <a:stretch>
            <a:fillRect/>
          </a:stretch>
        </p:blipFill>
        <p:spPr>
          <a:xfrm>
            <a:off x="3014614" y="1861196"/>
            <a:ext cx="3328643" cy="2377602"/>
          </a:xfrm>
          <a:prstGeom prst="rect">
            <a:avLst/>
          </a:prstGeom>
        </p:spPr>
      </p:pic>
    </p:spTree>
    <p:extLst>
      <p:ext uri="{BB962C8B-B14F-4D97-AF65-F5344CB8AC3E}">
        <p14:creationId xmlns:p14="http://schemas.microsoft.com/office/powerpoint/2010/main" val="2785045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D7DA5-F318-2A43-8CF0-0412F5EE6ACE}"/>
              </a:ext>
            </a:extLst>
          </p:cNvPr>
          <p:cNvSpPr>
            <a:spLocks noGrp="1"/>
          </p:cNvSpPr>
          <p:nvPr>
            <p:ph type="title"/>
          </p:nvPr>
        </p:nvSpPr>
        <p:spPr/>
        <p:txBody>
          <a:bodyPr/>
          <a:lstStyle/>
          <a:p>
            <a:r>
              <a:rPr lang="en-GB" dirty="0"/>
              <a:t>API Endpoint Menu</a:t>
            </a:r>
          </a:p>
        </p:txBody>
      </p:sp>
      <p:pic>
        <p:nvPicPr>
          <p:cNvPr id="4" name="Picture 3">
            <a:extLst>
              <a:ext uri="{FF2B5EF4-FFF2-40B4-BE49-F238E27FC236}">
                <a16:creationId xmlns:a16="http://schemas.microsoft.com/office/drawing/2014/main" id="{80DD9945-C1C8-6E4D-A4F5-7196BE177213}"/>
              </a:ext>
            </a:extLst>
          </p:cNvPr>
          <p:cNvPicPr>
            <a:picLocks noChangeAspect="1"/>
          </p:cNvPicPr>
          <p:nvPr/>
        </p:nvPicPr>
        <p:blipFill rotWithShape="1">
          <a:blip r:embed="rId2"/>
          <a:srcRect l="1914" t="872" b="1830"/>
          <a:stretch/>
        </p:blipFill>
        <p:spPr>
          <a:xfrm>
            <a:off x="589684" y="725915"/>
            <a:ext cx="1183409" cy="2743200"/>
          </a:xfrm>
          <a:prstGeom prst="rect">
            <a:avLst/>
          </a:prstGeom>
        </p:spPr>
      </p:pic>
      <p:sp>
        <p:nvSpPr>
          <p:cNvPr id="5" name="Text Placeholder 1">
            <a:extLst>
              <a:ext uri="{FF2B5EF4-FFF2-40B4-BE49-F238E27FC236}">
                <a16:creationId xmlns:a16="http://schemas.microsoft.com/office/drawing/2014/main" id="{3740A02A-EDB6-0548-90F3-C8080F495703}"/>
              </a:ext>
            </a:extLst>
          </p:cNvPr>
          <p:cNvSpPr>
            <a:spLocks noGrp="1"/>
          </p:cNvSpPr>
          <p:nvPr>
            <p:ph type="body" idx="1"/>
          </p:nvPr>
        </p:nvSpPr>
        <p:spPr>
          <a:xfrm>
            <a:off x="2338110" y="879802"/>
            <a:ext cx="6299200" cy="1838931"/>
          </a:xfrm>
        </p:spPr>
        <p:txBody>
          <a:bodyPr/>
          <a:lstStyle/>
          <a:p>
            <a:pPr marL="139700" indent="0">
              <a:buNone/>
            </a:pPr>
            <a:r>
              <a:rPr lang="en-GB" b="1" i="1" dirty="0"/>
              <a:t>Domains &amp; Traffic Routing </a:t>
            </a:r>
          </a:p>
          <a:p>
            <a:pPr marL="139700" indent="0">
              <a:buNone/>
            </a:pPr>
            <a:r>
              <a:rPr lang="en-GB" dirty="0"/>
              <a:t>Define Public Address and Back-end Address.</a:t>
            </a:r>
            <a:endParaRPr lang="en-GB" i="1" dirty="0"/>
          </a:p>
        </p:txBody>
      </p:sp>
      <p:cxnSp>
        <p:nvCxnSpPr>
          <p:cNvPr id="6" name="Straight Arrow Connector 5">
            <a:extLst>
              <a:ext uri="{FF2B5EF4-FFF2-40B4-BE49-F238E27FC236}">
                <a16:creationId xmlns:a16="http://schemas.microsoft.com/office/drawing/2014/main" id="{D3039343-9F20-374D-B0EA-3031CBAA96AB}"/>
              </a:ext>
            </a:extLst>
          </p:cNvPr>
          <p:cNvCxnSpPr>
            <a:cxnSpLocks/>
          </p:cNvCxnSpPr>
          <p:nvPr/>
        </p:nvCxnSpPr>
        <p:spPr>
          <a:xfrm flipH="1">
            <a:off x="1591299" y="1330847"/>
            <a:ext cx="746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C1DDBCF-D7E3-3F42-A1DC-A1F9E5AA8CB1}"/>
              </a:ext>
            </a:extLst>
          </p:cNvPr>
          <p:cNvPicPr>
            <a:picLocks noChangeAspect="1"/>
          </p:cNvPicPr>
          <p:nvPr/>
        </p:nvPicPr>
        <p:blipFill>
          <a:blip r:embed="rId3"/>
          <a:stretch>
            <a:fillRect/>
          </a:stretch>
        </p:blipFill>
        <p:spPr>
          <a:xfrm>
            <a:off x="2567544" y="2073661"/>
            <a:ext cx="4609574" cy="2442680"/>
          </a:xfrm>
          <a:prstGeom prst="rect">
            <a:avLst/>
          </a:prstGeom>
        </p:spPr>
      </p:pic>
    </p:spTree>
    <p:extLst>
      <p:ext uri="{BB962C8B-B14F-4D97-AF65-F5344CB8AC3E}">
        <p14:creationId xmlns:p14="http://schemas.microsoft.com/office/powerpoint/2010/main" val="3835542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0F40A3-DE0E-7445-B6F2-AD9FE0585616}"/>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CBEDA75C-AE28-3C44-9254-80394812C3EB}"/>
              </a:ext>
            </a:extLst>
          </p:cNvPr>
          <p:cNvSpPr>
            <a:spLocks noGrp="1"/>
          </p:cNvSpPr>
          <p:nvPr>
            <p:ph type="title"/>
          </p:nvPr>
        </p:nvSpPr>
        <p:spPr/>
        <p:txBody>
          <a:bodyPr/>
          <a:lstStyle/>
          <a:p>
            <a:r>
              <a:rPr lang="en-US" dirty="0"/>
              <a:t>Overview of TIBCO Cloud API Capability</a:t>
            </a:r>
          </a:p>
        </p:txBody>
      </p:sp>
    </p:spTree>
    <p:extLst>
      <p:ext uri="{BB962C8B-B14F-4D97-AF65-F5344CB8AC3E}">
        <p14:creationId xmlns:p14="http://schemas.microsoft.com/office/powerpoint/2010/main" val="37360391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D7DA5-F318-2A43-8CF0-0412F5EE6ACE}"/>
              </a:ext>
            </a:extLst>
          </p:cNvPr>
          <p:cNvSpPr>
            <a:spLocks noGrp="1"/>
          </p:cNvSpPr>
          <p:nvPr>
            <p:ph type="title"/>
          </p:nvPr>
        </p:nvSpPr>
        <p:spPr/>
        <p:txBody>
          <a:bodyPr/>
          <a:lstStyle/>
          <a:p>
            <a:r>
              <a:rPr lang="en-GB" dirty="0"/>
              <a:t>API Endpoint Menu</a:t>
            </a:r>
          </a:p>
        </p:txBody>
      </p:sp>
      <p:pic>
        <p:nvPicPr>
          <p:cNvPr id="4" name="Picture 3">
            <a:extLst>
              <a:ext uri="{FF2B5EF4-FFF2-40B4-BE49-F238E27FC236}">
                <a16:creationId xmlns:a16="http://schemas.microsoft.com/office/drawing/2014/main" id="{80DD9945-C1C8-6E4D-A4F5-7196BE177213}"/>
              </a:ext>
            </a:extLst>
          </p:cNvPr>
          <p:cNvPicPr>
            <a:picLocks noChangeAspect="1"/>
          </p:cNvPicPr>
          <p:nvPr/>
        </p:nvPicPr>
        <p:blipFill rotWithShape="1">
          <a:blip r:embed="rId2"/>
          <a:srcRect l="1914" t="872" b="1830"/>
          <a:stretch/>
        </p:blipFill>
        <p:spPr>
          <a:xfrm>
            <a:off x="589684" y="719060"/>
            <a:ext cx="1183409" cy="2743200"/>
          </a:xfrm>
          <a:prstGeom prst="rect">
            <a:avLst/>
          </a:prstGeom>
        </p:spPr>
      </p:pic>
      <p:sp>
        <p:nvSpPr>
          <p:cNvPr id="5" name="Text Placeholder 1">
            <a:extLst>
              <a:ext uri="{FF2B5EF4-FFF2-40B4-BE49-F238E27FC236}">
                <a16:creationId xmlns:a16="http://schemas.microsoft.com/office/drawing/2014/main" id="{3740A02A-EDB6-0548-90F3-C8080F495703}"/>
              </a:ext>
            </a:extLst>
          </p:cNvPr>
          <p:cNvSpPr>
            <a:spLocks noGrp="1"/>
          </p:cNvSpPr>
          <p:nvPr>
            <p:ph type="body" idx="1"/>
          </p:nvPr>
        </p:nvSpPr>
        <p:spPr>
          <a:xfrm>
            <a:off x="2338110" y="872947"/>
            <a:ext cx="6299200" cy="1838931"/>
          </a:xfrm>
        </p:spPr>
        <p:txBody>
          <a:bodyPr/>
          <a:lstStyle/>
          <a:p>
            <a:pPr marL="139700" indent="0">
              <a:buNone/>
            </a:pPr>
            <a:r>
              <a:rPr lang="en-GB" b="1" i="1" dirty="0"/>
              <a:t>Key &amp; Method Detection</a:t>
            </a:r>
          </a:p>
          <a:p>
            <a:pPr marL="139700" indent="0">
              <a:buNone/>
            </a:pPr>
            <a:r>
              <a:rPr lang="en-GB" dirty="0"/>
              <a:t>Sets governance characteristics on this Endpoint:</a:t>
            </a:r>
          </a:p>
          <a:p>
            <a:pPr lvl="1"/>
            <a:r>
              <a:rPr lang="en-GB" sz="1600" i="1" dirty="0"/>
              <a:t>Type - REST, SOAP, JSON-RPC, XML-RPC, OTHER</a:t>
            </a:r>
          </a:p>
          <a:p>
            <a:pPr lvl="1"/>
            <a:r>
              <a:rPr lang="en-GB" sz="1600" i="1" dirty="0"/>
              <a:t>Supported Http Methods - G/Po/Pu/D/H/O/Pa</a:t>
            </a:r>
          </a:p>
          <a:p>
            <a:pPr lvl="1"/>
            <a:r>
              <a:rPr lang="en-GB" sz="1600" i="1" dirty="0"/>
              <a:t>Method Location &amp; Identifier – Define where Traffic Manager looks to find Method name</a:t>
            </a:r>
          </a:p>
          <a:p>
            <a:pPr lvl="1"/>
            <a:r>
              <a:rPr lang="en-GB" sz="1600" i="1" dirty="0"/>
              <a:t>Request Auth Type – API Key, Hash, OAuth2, Custom</a:t>
            </a:r>
          </a:p>
          <a:p>
            <a:pPr lvl="1"/>
            <a:r>
              <a:rPr lang="en-GB" sz="1600" i="1" dirty="0"/>
              <a:t>API Key Location – Where Traffic Manager looks to find API Key</a:t>
            </a:r>
          </a:p>
          <a:p>
            <a:pPr lvl="1"/>
            <a:r>
              <a:rPr lang="en-GB" sz="1600" i="1" dirty="0"/>
              <a:t>Key Field ID – Field name or position of where to find API Key value</a:t>
            </a:r>
          </a:p>
        </p:txBody>
      </p:sp>
      <p:cxnSp>
        <p:nvCxnSpPr>
          <p:cNvPr id="6" name="Straight Arrow Connector 5">
            <a:extLst>
              <a:ext uri="{FF2B5EF4-FFF2-40B4-BE49-F238E27FC236}">
                <a16:creationId xmlns:a16="http://schemas.microsoft.com/office/drawing/2014/main" id="{D3039343-9F20-374D-B0EA-3031CBAA96AB}"/>
              </a:ext>
            </a:extLst>
          </p:cNvPr>
          <p:cNvCxnSpPr>
            <a:cxnSpLocks/>
          </p:cNvCxnSpPr>
          <p:nvPr/>
        </p:nvCxnSpPr>
        <p:spPr>
          <a:xfrm flipH="1">
            <a:off x="1591298" y="1538403"/>
            <a:ext cx="746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21811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D7DA5-F318-2A43-8CF0-0412F5EE6ACE}"/>
              </a:ext>
            </a:extLst>
          </p:cNvPr>
          <p:cNvSpPr>
            <a:spLocks noGrp="1"/>
          </p:cNvSpPr>
          <p:nvPr>
            <p:ph type="title"/>
          </p:nvPr>
        </p:nvSpPr>
        <p:spPr/>
        <p:txBody>
          <a:bodyPr/>
          <a:lstStyle/>
          <a:p>
            <a:r>
              <a:rPr lang="en-GB" dirty="0"/>
              <a:t>API Endpoint Menu</a:t>
            </a:r>
          </a:p>
        </p:txBody>
      </p:sp>
      <p:pic>
        <p:nvPicPr>
          <p:cNvPr id="4" name="Picture 3">
            <a:extLst>
              <a:ext uri="{FF2B5EF4-FFF2-40B4-BE49-F238E27FC236}">
                <a16:creationId xmlns:a16="http://schemas.microsoft.com/office/drawing/2014/main" id="{80DD9945-C1C8-6E4D-A4F5-7196BE177213}"/>
              </a:ext>
            </a:extLst>
          </p:cNvPr>
          <p:cNvPicPr>
            <a:picLocks noChangeAspect="1"/>
          </p:cNvPicPr>
          <p:nvPr/>
        </p:nvPicPr>
        <p:blipFill rotWithShape="1">
          <a:blip r:embed="rId2"/>
          <a:srcRect l="1914" t="872" b="1830"/>
          <a:stretch/>
        </p:blipFill>
        <p:spPr>
          <a:xfrm>
            <a:off x="589684" y="719118"/>
            <a:ext cx="1183409" cy="2743200"/>
          </a:xfrm>
          <a:prstGeom prst="rect">
            <a:avLst/>
          </a:prstGeom>
        </p:spPr>
      </p:pic>
      <p:sp>
        <p:nvSpPr>
          <p:cNvPr id="5" name="Text Placeholder 1">
            <a:extLst>
              <a:ext uri="{FF2B5EF4-FFF2-40B4-BE49-F238E27FC236}">
                <a16:creationId xmlns:a16="http://schemas.microsoft.com/office/drawing/2014/main" id="{3740A02A-EDB6-0548-90F3-C8080F495703}"/>
              </a:ext>
            </a:extLst>
          </p:cNvPr>
          <p:cNvSpPr>
            <a:spLocks noGrp="1"/>
          </p:cNvSpPr>
          <p:nvPr>
            <p:ph type="body" idx="1"/>
          </p:nvPr>
        </p:nvSpPr>
        <p:spPr>
          <a:xfrm>
            <a:off x="2338110" y="882189"/>
            <a:ext cx="6299200" cy="1838931"/>
          </a:xfrm>
        </p:spPr>
        <p:txBody>
          <a:bodyPr/>
          <a:lstStyle/>
          <a:p>
            <a:pPr marL="139700" indent="0">
              <a:buNone/>
            </a:pPr>
            <a:r>
              <a:rPr lang="en-GB" b="1" i="1" dirty="0"/>
              <a:t>Security Settings</a:t>
            </a:r>
          </a:p>
          <a:p>
            <a:pPr marL="139700" indent="0">
              <a:buNone/>
            </a:pPr>
            <a:r>
              <a:rPr lang="en-GB" dirty="0"/>
              <a:t>Sets the Backend Endpoint security:</a:t>
            </a:r>
          </a:p>
          <a:p>
            <a:pPr lvl="1"/>
            <a:r>
              <a:rPr lang="en-GB" sz="1600" i="1" dirty="0"/>
              <a:t>Basic Authentication </a:t>
            </a:r>
            <a:r>
              <a:rPr lang="en-GB" sz="1600" b="1" i="1" u="sng" dirty="0"/>
              <a:t>or</a:t>
            </a:r>
            <a:r>
              <a:rPr lang="en-GB" sz="1600" i="1" dirty="0"/>
              <a:t> Client Authentication</a:t>
            </a:r>
          </a:p>
        </p:txBody>
      </p:sp>
      <p:cxnSp>
        <p:nvCxnSpPr>
          <p:cNvPr id="6" name="Straight Arrow Connector 5">
            <a:extLst>
              <a:ext uri="{FF2B5EF4-FFF2-40B4-BE49-F238E27FC236}">
                <a16:creationId xmlns:a16="http://schemas.microsoft.com/office/drawing/2014/main" id="{D3039343-9F20-374D-B0EA-3031CBAA96AB}"/>
              </a:ext>
            </a:extLst>
          </p:cNvPr>
          <p:cNvCxnSpPr>
            <a:cxnSpLocks/>
          </p:cNvCxnSpPr>
          <p:nvPr/>
        </p:nvCxnSpPr>
        <p:spPr>
          <a:xfrm flipH="1">
            <a:off x="1591298" y="1765484"/>
            <a:ext cx="746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E595EBA-DC20-B242-8064-57A5139B27E0}"/>
              </a:ext>
            </a:extLst>
          </p:cNvPr>
          <p:cNvCxnSpPr/>
          <p:nvPr/>
        </p:nvCxnSpPr>
        <p:spPr>
          <a:xfrm>
            <a:off x="4125098" y="3281687"/>
            <a:ext cx="22513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84CA27C-87CB-E041-896C-A96BF7F38372}"/>
              </a:ext>
            </a:extLst>
          </p:cNvPr>
          <p:cNvSpPr txBox="1"/>
          <p:nvPr/>
        </p:nvSpPr>
        <p:spPr>
          <a:xfrm>
            <a:off x="4396265" y="3031951"/>
            <a:ext cx="1708982" cy="276999"/>
          </a:xfrm>
          <a:prstGeom prst="rect">
            <a:avLst/>
          </a:prstGeom>
          <a:noFill/>
        </p:spPr>
        <p:txBody>
          <a:bodyPr wrap="square" rtlCol="0">
            <a:spAutoFit/>
          </a:bodyPr>
          <a:lstStyle/>
          <a:p>
            <a:r>
              <a:rPr lang="en-GB" sz="1200" b="1" i="1" dirty="0"/>
              <a:t>Basic Authentication</a:t>
            </a:r>
          </a:p>
        </p:txBody>
      </p:sp>
      <p:sp>
        <p:nvSpPr>
          <p:cNvPr id="11" name="TextBox 10">
            <a:extLst>
              <a:ext uri="{FF2B5EF4-FFF2-40B4-BE49-F238E27FC236}">
                <a16:creationId xmlns:a16="http://schemas.microsoft.com/office/drawing/2014/main" id="{77560C43-63D0-1849-82F9-25A8A317DAEB}"/>
              </a:ext>
            </a:extLst>
          </p:cNvPr>
          <p:cNvSpPr txBox="1"/>
          <p:nvPr/>
        </p:nvSpPr>
        <p:spPr>
          <a:xfrm>
            <a:off x="4559098" y="3266298"/>
            <a:ext cx="1708982" cy="276999"/>
          </a:xfrm>
          <a:prstGeom prst="rect">
            <a:avLst/>
          </a:prstGeom>
          <a:noFill/>
        </p:spPr>
        <p:txBody>
          <a:bodyPr wrap="square" rtlCol="0">
            <a:spAutoFit/>
          </a:bodyPr>
          <a:lstStyle/>
          <a:p>
            <a:r>
              <a:rPr lang="en-GB" sz="1200" b="1" i="1" dirty="0"/>
              <a:t>Client Certificate</a:t>
            </a:r>
          </a:p>
        </p:txBody>
      </p:sp>
      <p:sp>
        <p:nvSpPr>
          <p:cNvPr id="12" name="Rounded Rectangle 11">
            <a:extLst>
              <a:ext uri="{FF2B5EF4-FFF2-40B4-BE49-F238E27FC236}">
                <a16:creationId xmlns:a16="http://schemas.microsoft.com/office/drawing/2014/main" id="{8EAA220A-E612-DB43-B0DB-DED1396C5C52}"/>
              </a:ext>
            </a:extLst>
          </p:cNvPr>
          <p:cNvSpPr/>
          <p:nvPr/>
        </p:nvSpPr>
        <p:spPr>
          <a:xfrm>
            <a:off x="2869035" y="2935462"/>
            <a:ext cx="1147729" cy="704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Mashery</a:t>
            </a:r>
            <a:r>
              <a:rPr lang="en-GB" dirty="0"/>
              <a:t> Traffic Manager</a:t>
            </a:r>
          </a:p>
        </p:txBody>
      </p:sp>
      <p:sp>
        <p:nvSpPr>
          <p:cNvPr id="14" name="Rounded Rectangle 13">
            <a:extLst>
              <a:ext uri="{FF2B5EF4-FFF2-40B4-BE49-F238E27FC236}">
                <a16:creationId xmlns:a16="http://schemas.microsoft.com/office/drawing/2014/main" id="{EE00B345-172C-714A-9895-4E221F71DEE6}"/>
              </a:ext>
            </a:extLst>
          </p:cNvPr>
          <p:cNvSpPr/>
          <p:nvPr/>
        </p:nvSpPr>
        <p:spPr>
          <a:xfrm>
            <a:off x="6430913" y="2929675"/>
            <a:ext cx="1147729" cy="704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Backend Endpoint</a:t>
            </a:r>
          </a:p>
        </p:txBody>
      </p:sp>
      <p:sp>
        <p:nvSpPr>
          <p:cNvPr id="15" name="Vertical Scroll 14">
            <a:extLst>
              <a:ext uri="{FF2B5EF4-FFF2-40B4-BE49-F238E27FC236}">
                <a16:creationId xmlns:a16="http://schemas.microsoft.com/office/drawing/2014/main" id="{4CF4296E-6627-BB47-99C0-C0231756B02B}"/>
              </a:ext>
            </a:extLst>
          </p:cNvPr>
          <p:cNvSpPr/>
          <p:nvPr/>
        </p:nvSpPr>
        <p:spPr>
          <a:xfrm>
            <a:off x="2407388" y="3801045"/>
            <a:ext cx="923295" cy="510803"/>
          </a:xfrm>
          <a:prstGeom prst="verticalScroll">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Customer Certificate</a:t>
            </a:r>
          </a:p>
        </p:txBody>
      </p:sp>
      <p:cxnSp>
        <p:nvCxnSpPr>
          <p:cNvPr id="17" name="Straight Connector 16">
            <a:extLst>
              <a:ext uri="{FF2B5EF4-FFF2-40B4-BE49-F238E27FC236}">
                <a16:creationId xmlns:a16="http://schemas.microsoft.com/office/drawing/2014/main" id="{93E97923-5183-1D4B-94CE-2D64E837890E}"/>
              </a:ext>
            </a:extLst>
          </p:cNvPr>
          <p:cNvCxnSpPr>
            <a:cxnSpLocks/>
            <a:stCxn id="15" idx="0"/>
            <a:endCxn id="12" idx="2"/>
          </p:cNvCxnSpPr>
          <p:nvPr/>
        </p:nvCxnSpPr>
        <p:spPr>
          <a:xfrm flipV="1">
            <a:off x="2869036" y="3639486"/>
            <a:ext cx="573864" cy="161559"/>
          </a:xfrm>
          <a:prstGeom prst="line">
            <a:avLst/>
          </a:prstGeom>
        </p:spPr>
        <p:style>
          <a:lnRef idx="1">
            <a:schemeClr val="accent1"/>
          </a:lnRef>
          <a:fillRef idx="0">
            <a:schemeClr val="accent1"/>
          </a:fillRef>
          <a:effectRef idx="0">
            <a:schemeClr val="accent1"/>
          </a:effectRef>
          <a:fontRef idx="minor">
            <a:schemeClr val="tx1"/>
          </a:fontRef>
        </p:style>
      </p:cxnSp>
      <p:sp>
        <p:nvSpPr>
          <p:cNvPr id="21" name="Vertical Scroll 20">
            <a:extLst>
              <a:ext uri="{FF2B5EF4-FFF2-40B4-BE49-F238E27FC236}">
                <a16:creationId xmlns:a16="http://schemas.microsoft.com/office/drawing/2014/main" id="{A2143683-820B-3E46-980A-6A6B52F7EC68}"/>
              </a:ext>
            </a:extLst>
          </p:cNvPr>
          <p:cNvSpPr/>
          <p:nvPr/>
        </p:nvSpPr>
        <p:spPr>
          <a:xfrm>
            <a:off x="3585520" y="3808399"/>
            <a:ext cx="923295" cy="510803"/>
          </a:xfrm>
          <a:prstGeom prst="verticalScroll">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t>Backend</a:t>
            </a:r>
          </a:p>
          <a:p>
            <a:pPr algn="ctr"/>
            <a:r>
              <a:rPr lang="en-GB" sz="1050" dirty="0"/>
              <a:t>Certificate</a:t>
            </a:r>
            <a:endParaRPr lang="en-GB" sz="1200" dirty="0"/>
          </a:p>
        </p:txBody>
      </p:sp>
      <p:cxnSp>
        <p:nvCxnSpPr>
          <p:cNvPr id="22" name="Straight Connector 21">
            <a:extLst>
              <a:ext uri="{FF2B5EF4-FFF2-40B4-BE49-F238E27FC236}">
                <a16:creationId xmlns:a16="http://schemas.microsoft.com/office/drawing/2014/main" id="{68F27995-6C12-C946-8EDB-098193AE1A8B}"/>
              </a:ext>
            </a:extLst>
          </p:cNvPr>
          <p:cNvCxnSpPr>
            <a:cxnSpLocks/>
            <a:stCxn id="21" idx="0"/>
            <a:endCxn id="12" idx="2"/>
          </p:cNvCxnSpPr>
          <p:nvPr/>
        </p:nvCxnSpPr>
        <p:spPr>
          <a:xfrm flipH="1" flipV="1">
            <a:off x="3442900" y="3639486"/>
            <a:ext cx="604268" cy="168913"/>
          </a:xfrm>
          <a:prstGeom prst="line">
            <a:avLst/>
          </a:prstGeom>
        </p:spPr>
        <p:style>
          <a:lnRef idx="1">
            <a:schemeClr val="accent1"/>
          </a:lnRef>
          <a:fillRef idx="0">
            <a:schemeClr val="accent1"/>
          </a:fillRef>
          <a:effectRef idx="0">
            <a:schemeClr val="accent1"/>
          </a:effectRef>
          <a:fontRef idx="minor">
            <a:schemeClr val="tx1"/>
          </a:fontRef>
        </p:style>
      </p:cxnSp>
      <p:sp>
        <p:nvSpPr>
          <p:cNvPr id="25" name="Vertical Scroll 24">
            <a:extLst>
              <a:ext uri="{FF2B5EF4-FFF2-40B4-BE49-F238E27FC236}">
                <a16:creationId xmlns:a16="http://schemas.microsoft.com/office/drawing/2014/main" id="{151A474F-BF18-6747-A932-2400C250A5B4}"/>
              </a:ext>
            </a:extLst>
          </p:cNvPr>
          <p:cNvSpPr/>
          <p:nvPr/>
        </p:nvSpPr>
        <p:spPr>
          <a:xfrm>
            <a:off x="2951180" y="2187995"/>
            <a:ext cx="983437" cy="526192"/>
          </a:xfrm>
          <a:prstGeom prst="verticalScroll">
            <a:avLst/>
          </a:prstGeom>
          <a:solidFill>
            <a:schemeClr val="accent2"/>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900" dirty="0"/>
          </a:p>
          <a:p>
            <a:pPr algn="ctr"/>
            <a:r>
              <a:rPr lang="en-GB" sz="900" dirty="0"/>
              <a:t>Username &amp; Password</a:t>
            </a:r>
          </a:p>
          <a:p>
            <a:pPr algn="ctr"/>
            <a:endParaRPr lang="en-GB" sz="1200" dirty="0"/>
          </a:p>
        </p:txBody>
      </p:sp>
      <p:cxnSp>
        <p:nvCxnSpPr>
          <p:cNvPr id="28" name="Straight Connector 27">
            <a:extLst>
              <a:ext uri="{FF2B5EF4-FFF2-40B4-BE49-F238E27FC236}">
                <a16:creationId xmlns:a16="http://schemas.microsoft.com/office/drawing/2014/main" id="{F723C44C-34BE-4F4C-8965-884A394688BA}"/>
              </a:ext>
            </a:extLst>
          </p:cNvPr>
          <p:cNvCxnSpPr>
            <a:cxnSpLocks/>
            <a:stCxn id="12" idx="0"/>
            <a:endCxn id="25" idx="2"/>
          </p:cNvCxnSpPr>
          <p:nvPr/>
        </p:nvCxnSpPr>
        <p:spPr>
          <a:xfrm flipH="1" flipV="1">
            <a:off x="3442899" y="2714187"/>
            <a:ext cx="1" cy="221275"/>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ular Callout 30">
            <a:extLst>
              <a:ext uri="{FF2B5EF4-FFF2-40B4-BE49-F238E27FC236}">
                <a16:creationId xmlns:a16="http://schemas.microsoft.com/office/drawing/2014/main" id="{82EF06B9-43BF-9248-8EF8-082F6EAD2D9A}"/>
              </a:ext>
            </a:extLst>
          </p:cNvPr>
          <p:cNvSpPr/>
          <p:nvPr/>
        </p:nvSpPr>
        <p:spPr>
          <a:xfrm>
            <a:off x="4809723" y="2377497"/>
            <a:ext cx="1047326" cy="552178"/>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i="1" dirty="0"/>
              <a:t>Always enable HTTPS</a:t>
            </a:r>
          </a:p>
        </p:txBody>
      </p:sp>
    </p:spTree>
    <p:extLst>
      <p:ext uri="{BB962C8B-B14F-4D97-AF65-F5344CB8AC3E}">
        <p14:creationId xmlns:p14="http://schemas.microsoft.com/office/powerpoint/2010/main" val="12020886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D7DA5-F318-2A43-8CF0-0412F5EE6ACE}"/>
              </a:ext>
            </a:extLst>
          </p:cNvPr>
          <p:cNvSpPr>
            <a:spLocks noGrp="1"/>
          </p:cNvSpPr>
          <p:nvPr>
            <p:ph type="title"/>
          </p:nvPr>
        </p:nvSpPr>
        <p:spPr/>
        <p:txBody>
          <a:bodyPr/>
          <a:lstStyle/>
          <a:p>
            <a:r>
              <a:rPr lang="en-GB" dirty="0"/>
              <a:t>API Endpoint Menu</a:t>
            </a:r>
          </a:p>
        </p:txBody>
      </p:sp>
      <p:pic>
        <p:nvPicPr>
          <p:cNvPr id="4" name="Picture 3">
            <a:extLst>
              <a:ext uri="{FF2B5EF4-FFF2-40B4-BE49-F238E27FC236}">
                <a16:creationId xmlns:a16="http://schemas.microsoft.com/office/drawing/2014/main" id="{80DD9945-C1C8-6E4D-A4F5-7196BE177213}"/>
              </a:ext>
            </a:extLst>
          </p:cNvPr>
          <p:cNvPicPr>
            <a:picLocks noChangeAspect="1"/>
          </p:cNvPicPr>
          <p:nvPr/>
        </p:nvPicPr>
        <p:blipFill rotWithShape="1">
          <a:blip r:embed="rId2"/>
          <a:srcRect l="1914" t="872" b="1830"/>
          <a:stretch/>
        </p:blipFill>
        <p:spPr>
          <a:xfrm>
            <a:off x="589684" y="719062"/>
            <a:ext cx="1183409" cy="2743200"/>
          </a:xfrm>
          <a:prstGeom prst="rect">
            <a:avLst/>
          </a:prstGeom>
        </p:spPr>
      </p:pic>
      <p:sp>
        <p:nvSpPr>
          <p:cNvPr id="5" name="Text Placeholder 1">
            <a:extLst>
              <a:ext uri="{FF2B5EF4-FFF2-40B4-BE49-F238E27FC236}">
                <a16:creationId xmlns:a16="http://schemas.microsoft.com/office/drawing/2014/main" id="{3740A02A-EDB6-0548-90F3-C8080F495703}"/>
              </a:ext>
            </a:extLst>
          </p:cNvPr>
          <p:cNvSpPr>
            <a:spLocks noGrp="1"/>
          </p:cNvSpPr>
          <p:nvPr>
            <p:ph type="body" idx="1"/>
          </p:nvPr>
        </p:nvSpPr>
        <p:spPr>
          <a:xfrm>
            <a:off x="2338110" y="872949"/>
            <a:ext cx="6299200" cy="1838931"/>
          </a:xfrm>
        </p:spPr>
        <p:txBody>
          <a:bodyPr/>
          <a:lstStyle/>
          <a:p>
            <a:pPr marL="139700" indent="0">
              <a:buNone/>
            </a:pPr>
            <a:r>
              <a:rPr lang="en-GB" b="1" i="1" dirty="0"/>
              <a:t>Errors</a:t>
            </a:r>
          </a:p>
          <a:p>
            <a:pPr marL="139700" indent="0">
              <a:buNone/>
            </a:pPr>
            <a:r>
              <a:rPr lang="en-GB" dirty="0"/>
              <a:t>Sets the Error Set you wish to use</a:t>
            </a:r>
          </a:p>
        </p:txBody>
      </p:sp>
      <p:cxnSp>
        <p:nvCxnSpPr>
          <p:cNvPr id="6" name="Straight Arrow Connector 5">
            <a:extLst>
              <a:ext uri="{FF2B5EF4-FFF2-40B4-BE49-F238E27FC236}">
                <a16:creationId xmlns:a16="http://schemas.microsoft.com/office/drawing/2014/main" id="{D3039343-9F20-374D-B0EA-3031CBAA96AB}"/>
              </a:ext>
            </a:extLst>
          </p:cNvPr>
          <p:cNvCxnSpPr>
            <a:cxnSpLocks/>
          </p:cNvCxnSpPr>
          <p:nvPr/>
        </p:nvCxnSpPr>
        <p:spPr>
          <a:xfrm flipH="1">
            <a:off x="1591298" y="1992452"/>
            <a:ext cx="746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49B910AB-6944-2540-B838-16D526AA43F4}"/>
              </a:ext>
            </a:extLst>
          </p:cNvPr>
          <p:cNvPicPr>
            <a:picLocks noChangeAspect="1"/>
          </p:cNvPicPr>
          <p:nvPr/>
        </p:nvPicPr>
        <p:blipFill>
          <a:blip r:embed="rId3"/>
          <a:stretch>
            <a:fillRect/>
          </a:stretch>
        </p:blipFill>
        <p:spPr>
          <a:xfrm>
            <a:off x="1932710" y="2147553"/>
            <a:ext cx="7188200" cy="1727200"/>
          </a:xfrm>
          <a:prstGeom prst="rect">
            <a:avLst/>
          </a:prstGeom>
        </p:spPr>
      </p:pic>
    </p:spTree>
    <p:extLst>
      <p:ext uri="{BB962C8B-B14F-4D97-AF65-F5344CB8AC3E}">
        <p14:creationId xmlns:p14="http://schemas.microsoft.com/office/powerpoint/2010/main" val="224493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D7DA5-F318-2A43-8CF0-0412F5EE6ACE}"/>
              </a:ext>
            </a:extLst>
          </p:cNvPr>
          <p:cNvSpPr>
            <a:spLocks noGrp="1"/>
          </p:cNvSpPr>
          <p:nvPr>
            <p:ph type="title"/>
          </p:nvPr>
        </p:nvSpPr>
        <p:spPr/>
        <p:txBody>
          <a:bodyPr/>
          <a:lstStyle/>
          <a:p>
            <a:r>
              <a:rPr lang="en-GB" dirty="0"/>
              <a:t>API Endpoint Menu</a:t>
            </a:r>
          </a:p>
        </p:txBody>
      </p:sp>
      <p:pic>
        <p:nvPicPr>
          <p:cNvPr id="4" name="Picture 3">
            <a:extLst>
              <a:ext uri="{FF2B5EF4-FFF2-40B4-BE49-F238E27FC236}">
                <a16:creationId xmlns:a16="http://schemas.microsoft.com/office/drawing/2014/main" id="{80DD9945-C1C8-6E4D-A4F5-7196BE177213}"/>
              </a:ext>
            </a:extLst>
          </p:cNvPr>
          <p:cNvPicPr>
            <a:picLocks noChangeAspect="1"/>
          </p:cNvPicPr>
          <p:nvPr/>
        </p:nvPicPr>
        <p:blipFill rotWithShape="1">
          <a:blip r:embed="rId2"/>
          <a:srcRect l="1914" t="872" b="1830"/>
          <a:stretch/>
        </p:blipFill>
        <p:spPr>
          <a:xfrm>
            <a:off x="589684" y="719061"/>
            <a:ext cx="1183409" cy="2743200"/>
          </a:xfrm>
          <a:prstGeom prst="rect">
            <a:avLst/>
          </a:prstGeom>
        </p:spPr>
      </p:pic>
      <p:sp>
        <p:nvSpPr>
          <p:cNvPr id="5" name="Text Placeholder 1">
            <a:extLst>
              <a:ext uri="{FF2B5EF4-FFF2-40B4-BE49-F238E27FC236}">
                <a16:creationId xmlns:a16="http://schemas.microsoft.com/office/drawing/2014/main" id="{3740A02A-EDB6-0548-90F3-C8080F495703}"/>
              </a:ext>
            </a:extLst>
          </p:cNvPr>
          <p:cNvSpPr>
            <a:spLocks noGrp="1"/>
          </p:cNvSpPr>
          <p:nvPr>
            <p:ph type="body" idx="1"/>
          </p:nvPr>
        </p:nvSpPr>
        <p:spPr>
          <a:xfrm>
            <a:off x="2338110" y="872948"/>
            <a:ext cx="6299200" cy="1838931"/>
          </a:xfrm>
        </p:spPr>
        <p:txBody>
          <a:bodyPr/>
          <a:lstStyle/>
          <a:p>
            <a:pPr marL="139700" indent="0">
              <a:buNone/>
            </a:pPr>
            <a:r>
              <a:rPr lang="en-GB" b="1" i="1" dirty="0"/>
              <a:t>Performance Acceleration</a:t>
            </a:r>
          </a:p>
          <a:p>
            <a:pPr marL="139700" indent="0">
              <a:buNone/>
            </a:pPr>
            <a:r>
              <a:rPr lang="en-GB" dirty="0"/>
              <a:t>Tunes HTTP Response Cache settings</a:t>
            </a:r>
          </a:p>
        </p:txBody>
      </p:sp>
      <p:cxnSp>
        <p:nvCxnSpPr>
          <p:cNvPr id="6" name="Straight Arrow Connector 5">
            <a:extLst>
              <a:ext uri="{FF2B5EF4-FFF2-40B4-BE49-F238E27FC236}">
                <a16:creationId xmlns:a16="http://schemas.microsoft.com/office/drawing/2014/main" id="{D3039343-9F20-374D-B0EA-3031CBAA96AB}"/>
              </a:ext>
            </a:extLst>
          </p:cNvPr>
          <p:cNvCxnSpPr>
            <a:cxnSpLocks/>
          </p:cNvCxnSpPr>
          <p:nvPr/>
        </p:nvCxnSpPr>
        <p:spPr>
          <a:xfrm flipH="1">
            <a:off x="1591298" y="1992451"/>
            <a:ext cx="746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21515CE-85B4-2D43-A996-B092470C8DDA}"/>
              </a:ext>
            </a:extLst>
          </p:cNvPr>
          <p:cNvPicPr>
            <a:picLocks noChangeAspect="1"/>
          </p:cNvPicPr>
          <p:nvPr/>
        </p:nvPicPr>
        <p:blipFill>
          <a:blip r:embed="rId3"/>
          <a:stretch>
            <a:fillRect/>
          </a:stretch>
        </p:blipFill>
        <p:spPr>
          <a:xfrm>
            <a:off x="2581374" y="1738591"/>
            <a:ext cx="4284104" cy="2573200"/>
          </a:xfrm>
          <a:prstGeom prst="rect">
            <a:avLst/>
          </a:prstGeom>
        </p:spPr>
      </p:pic>
    </p:spTree>
    <p:extLst>
      <p:ext uri="{BB962C8B-B14F-4D97-AF65-F5344CB8AC3E}">
        <p14:creationId xmlns:p14="http://schemas.microsoft.com/office/powerpoint/2010/main" val="30286672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D7DA5-F318-2A43-8CF0-0412F5EE6ACE}"/>
              </a:ext>
            </a:extLst>
          </p:cNvPr>
          <p:cNvSpPr>
            <a:spLocks noGrp="1"/>
          </p:cNvSpPr>
          <p:nvPr>
            <p:ph type="title"/>
          </p:nvPr>
        </p:nvSpPr>
        <p:spPr/>
        <p:txBody>
          <a:bodyPr/>
          <a:lstStyle/>
          <a:p>
            <a:r>
              <a:rPr lang="en-GB" dirty="0"/>
              <a:t>API Endpoint Menu</a:t>
            </a:r>
          </a:p>
        </p:txBody>
      </p:sp>
      <p:pic>
        <p:nvPicPr>
          <p:cNvPr id="4" name="Picture 3">
            <a:extLst>
              <a:ext uri="{FF2B5EF4-FFF2-40B4-BE49-F238E27FC236}">
                <a16:creationId xmlns:a16="http://schemas.microsoft.com/office/drawing/2014/main" id="{80DD9945-C1C8-6E4D-A4F5-7196BE177213}"/>
              </a:ext>
            </a:extLst>
          </p:cNvPr>
          <p:cNvPicPr>
            <a:picLocks noChangeAspect="1"/>
          </p:cNvPicPr>
          <p:nvPr/>
        </p:nvPicPr>
        <p:blipFill rotWithShape="1">
          <a:blip r:embed="rId2"/>
          <a:srcRect l="1914" t="872" b="1830"/>
          <a:stretch/>
        </p:blipFill>
        <p:spPr>
          <a:xfrm>
            <a:off x="589684" y="719061"/>
            <a:ext cx="1183409" cy="2743200"/>
          </a:xfrm>
          <a:prstGeom prst="rect">
            <a:avLst/>
          </a:prstGeom>
        </p:spPr>
      </p:pic>
      <p:sp>
        <p:nvSpPr>
          <p:cNvPr id="5" name="Text Placeholder 1">
            <a:extLst>
              <a:ext uri="{FF2B5EF4-FFF2-40B4-BE49-F238E27FC236}">
                <a16:creationId xmlns:a16="http://schemas.microsoft.com/office/drawing/2014/main" id="{3740A02A-EDB6-0548-90F3-C8080F495703}"/>
              </a:ext>
            </a:extLst>
          </p:cNvPr>
          <p:cNvSpPr>
            <a:spLocks noGrp="1"/>
          </p:cNvSpPr>
          <p:nvPr>
            <p:ph type="body" idx="1"/>
          </p:nvPr>
        </p:nvSpPr>
        <p:spPr>
          <a:xfrm>
            <a:off x="2338110" y="872948"/>
            <a:ext cx="6299200" cy="1838931"/>
          </a:xfrm>
        </p:spPr>
        <p:txBody>
          <a:bodyPr/>
          <a:lstStyle/>
          <a:p>
            <a:pPr marL="139700" indent="0">
              <a:buNone/>
            </a:pPr>
            <a:r>
              <a:rPr lang="en-GB" b="1" i="1" dirty="0"/>
              <a:t>Cross-Origin Resource Sharing (CORS)</a:t>
            </a:r>
          </a:p>
          <a:p>
            <a:pPr marL="139700" indent="0">
              <a:buNone/>
            </a:pPr>
            <a:r>
              <a:rPr lang="en-GB" dirty="0"/>
              <a:t>Settings for CORS</a:t>
            </a:r>
          </a:p>
        </p:txBody>
      </p:sp>
      <p:cxnSp>
        <p:nvCxnSpPr>
          <p:cNvPr id="6" name="Straight Arrow Connector 5">
            <a:extLst>
              <a:ext uri="{FF2B5EF4-FFF2-40B4-BE49-F238E27FC236}">
                <a16:creationId xmlns:a16="http://schemas.microsoft.com/office/drawing/2014/main" id="{D3039343-9F20-374D-B0EA-3031CBAA96AB}"/>
              </a:ext>
            </a:extLst>
          </p:cNvPr>
          <p:cNvCxnSpPr>
            <a:cxnSpLocks/>
          </p:cNvCxnSpPr>
          <p:nvPr/>
        </p:nvCxnSpPr>
        <p:spPr>
          <a:xfrm flipH="1">
            <a:off x="1717422" y="2446498"/>
            <a:ext cx="620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CA0247C-56A2-D549-927C-8312C9CA8984}"/>
              </a:ext>
            </a:extLst>
          </p:cNvPr>
          <p:cNvPicPr>
            <a:picLocks noChangeAspect="1"/>
          </p:cNvPicPr>
          <p:nvPr/>
        </p:nvPicPr>
        <p:blipFill>
          <a:blip r:embed="rId3"/>
          <a:stretch>
            <a:fillRect/>
          </a:stretch>
        </p:blipFill>
        <p:spPr>
          <a:xfrm>
            <a:off x="2465891" y="1788509"/>
            <a:ext cx="3184192" cy="2639929"/>
          </a:xfrm>
          <a:prstGeom prst="rect">
            <a:avLst/>
          </a:prstGeom>
        </p:spPr>
      </p:pic>
    </p:spTree>
    <p:extLst>
      <p:ext uri="{BB962C8B-B14F-4D97-AF65-F5344CB8AC3E}">
        <p14:creationId xmlns:p14="http://schemas.microsoft.com/office/powerpoint/2010/main" val="10393233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D7DA5-F318-2A43-8CF0-0412F5EE6ACE}"/>
              </a:ext>
            </a:extLst>
          </p:cNvPr>
          <p:cNvSpPr>
            <a:spLocks noGrp="1"/>
          </p:cNvSpPr>
          <p:nvPr>
            <p:ph type="title"/>
          </p:nvPr>
        </p:nvSpPr>
        <p:spPr/>
        <p:txBody>
          <a:bodyPr/>
          <a:lstStyle/>
          <a:p>
            <a:r>
              <a:rPr lang="en-GB" dirty="0"/>
              <a:t>API Endpoint Menu</a:t>
            </a:r>
          </a:p>
        </p:txBody>
      </p:sp>
      <p:pic>
        <p:nvPicPr>
          <p:cNvPr id="4" name="Picture 3">
            <a:extLst>
              <a:ext uri="{FF2B5EF4-FFF2-40B4-BE49-F238E27FC236}">
                <a16:creationId xmlns:a16="http://schemas.microsoft.com/office/drawing/2014/main" id="{80DD9945-C1C8-6E4D-A4F5-7196BE177213}"/>
              </a:ext>
            </a:extLst>
          </p:cNvPr>
          <p:cNvPicPr>
            <a:picLocks noChangeAspect="1"/>
          </p:cNvPicPr>
          <p:nvPr/>
        </p:nvPicPr>
        <p:blipFill rotWithShape="1">
          <a:blip r:embed="rId2"/>
          <a:srcRect l="1914" t="872" b="1830"/>
          <a:stretch/>
        </p:blipFill>
        <p:spPr>
          <a:xfrm>
            <a:off x="589684" y="719061"/>
            <a:ext cx="1183409" cy="2743200"/>
          </a:xfrm>
          <a:prstGeom prst="rect">
            <a:avLst/>
          </a:prstGeom>
        </p:spPr>
      </p:pic>
      <p:sp>
        <p:nvSpPr>
          <p:cNvPr id="5" name="Text Placeholder 1">
            <a:extLst>
              <a:ext uri="{FF2B5EF4-FFF2-40B4-BE49-F238E27FC236}">
                <a16:creationId xmlns:a16="http://schemas.microsoft.com/office/drawing/2014/main" id="{3740A02A-EDB6-0548-90F3-C8080F495703}"/>
              </a:ext>
            </a:extLst>
          </p:cNvPr>
          <p:cNvSpPr>
            <a:spLocks noGrp="1"/>
          </p:cNvSpPr>
          <p:nvPr>
            <p:ph type="body" idx="1"/>
          </p:nvPr>
        </p:nvSpPr>
        <p:spPr>
          <a:xfrm>
            <a:off x="2255116" y="719061"/>
            <a:ext cx="6299200" cy="1838931"/>
          </a:xfrm>
        </p:spPr>
        <p:txBody>
          <a:bodyPr/>
          <a:lstStyle/>
          <a:p>
            <a:pPr marL="139700" indent="0">
              <a:buNone/>
            </a:pPr>
            <a:r>
              <a:rPr lang="en-GB" b="1" i="1" dirty="0"/>
              <a:t>Call Transformation</a:t>
            </a:r>
          </a:p>
          <a:p>
            <a:pPr marL="139700" indent="0">
              <a:buNone/>
            </a:pPr>
            <a:r>
              <a:rPr lang="en-GB" dirty="0"/>
              <a:t>Enables </a:t>
            </a:r>
            <a:r>
              <a:rPr lang="en-GB" dirty="0" err="1"/>
              <a:t>Mashery</a:t>
            </a:r>
            <a:r>
              <a:rPr lang="en-GB" dirty="0"/>
              <a:t> Connectors to process Authentication, Ingress and Egress flow pipeline.</a:t>
            </a:r>
          </a:p>
        </p:txBody>
      </p:sp>
      <p:cxnSp>
        <p:nvCxnSpPr>
          <p:cNvPr id="6" name="Straight Arrow Connector 5">
            <a:extLst>
              <a:ext uri="{FF2B5EF4-FFF2-40B4-BE49-F238E27FC236}">
                <a16:creationId xmlns:a16="http://schemas.microsoft.com/office/drawing/2014/main" id="{D3039343-9F20-374D-B0EA-3031CBAA96AB}"/>
              </a:ext>
            </a:extLst>
          </p:cNvPr>
          <p:cNvCxnSpPr>
            <a:cxnSpLocks/>
          </p:cNvCxnSpPr>
          <p:nvPr/>
        </p:nvCxnSpPr>
        <p:spPr>
          <a:xfrm flipH="1">
            <a:off x="1520844" y="2680038"/>
            <a:ext cx="620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EFAA1B0-B2C5-A947-80F1-234D02AE0FE4}"/>
              </a:ext>
            </a:extLst>
          </p:cNvPr>
          <p:cNvPicPr>
            <a:picLocks noChangeAspect="1"/>
          </p:cNvPicPr>
          <p:nvPr/>
        </p:nvPicPr>
        <p:blipFill>
          <a:blip r:embed="rId3"/>
          <a:stretch>
            <a:fillRect/>
          </a:stretch>
        </p:blipFill>
        <p:spPr>
          <a:xfrm>
            <a:off x="2255116" y="2269051"/>
            <a:ext cx="3761005" cy="2816241"/>
          </a:xfrm>
          <a:prstGeom prst="rect">
            <a:avLst/>
          </a:prstGeom>
        </p:spPr>
      </p:pic>
    </p:spTree>
    <p:extLst>
      <p:ext uri="{BB962C8B-B14F-4D97-AF65-F5344CB8AC3E}">
        <p14:creationId xmlns:p14="http://schemas.microsoft.com/office/powerpoint/2010/main" val="4292429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C80574-8004-5140-ACC8-0DB80338B25B}"/>
              </a:ext>
            </a:extLst>
          </p:cNvPr>
          <p:cNvSpPr>
            <a:spLocks noGrp="1"/>
          </p:cNvSpPr>
          <p:nvPr>
            <p:ph type="body" idx="1"/>
          </p:nvPr>
        </p:nvSpPr>
        <p:spPr>
          <a:xfrm>
            <a:off x="628650" y="4294526"/>
            <a:ext cx="7886700" cy="426483"/>
          </a:xfrm>
        </p:spPr>
        <p:txBody>
          <a:bodyPr/>
          <a:lstStyle/>
          <a:p>
            <a:pPr marL="139700" indent="0">
              <a:buNone/>
            </a:pPr>
            <a:r>
              <a:rPr lang="en-GB" dirty="0">
                <a:hlinkClick r:id="rId2"/>
              </a:rPr>
              <a:t>https://docs.mashery.com/connectorsguide/index.html</a:t>
            </a:r>
            <a:endParaRPr lang="en-GB" dirty="0"/>
          </a:p>
        </p:txBody>
      </p:sp>
      <p:sp>
        <p:nvSpPr>
          <p:cNvPr id="3" name="Title 2">
            <a:extLst>
              <a:ext uri="{FF2B5EF4-FFF2-40B4-BE49-F238E27FC236}">
                <a16:creationId xmlns:a16="http://schemas.microsoft.com/office/drawing/2014/main" id="{E38EDB16-E84E-D742-A8E6-A2080E51269B}"/>
              </a:ext>
            </a:extLst>
          </p:cNvPr>
          <p:cNvSpPr>
            <a:spLocks noGrp="1"/>
          </p:cNvSpPr>
          <p:nvPr>
            <p:ph type="title"/>
          </p:nvPr>
        </p:nvSpPr>
        <p:spPr/>
        <p:txBody>
          <a:bodyPr/>
          <a:lstStyle/>
          <a:p>
            <a:endParaRPr lang="en-GB"/>
          </a:p>
        </p:txBody>
      </p:sp>
      <p:pic>
        <p:nvPicPr>
          <p:cNvPr id="4" name="Picture 3">
            <a:extLst>
              <a:ext uri="{FF2B5EF4-FFF2-40B4-BE49-F238E27FC236}">
                <a16:creationId xmlns:a16="http://schemas.microsoft.com/office/drawing/2014/main" id="{C0EC4102-2A03-F840-A3CB-805CDB6999C9}"/>
              </a:ext>
            </a:extLst>
          </p:cNvPr>
          <p:cNvPicPr>
            <a:picLocks noChangeAspect="1"/>
          </p:cNvPicPr>
          <p:nvPr/>
        </p:nvPicPr>
        <p:blipFill>
          <a:blip r:embed="rId3"/>
          <a:stretch>
            <a:fillRect/>
          </a:stretch>
        </p:blipFill>
        <p:spPr>
          <a:xfrm>
            <a:off x="1746250" y="119083"/>
            <a:ext cx="5651500" cy="4292600"/>
          </a:xfrm>
          <a:prstGeom prst="rect">
            <a:avLst/>
          </a:prstGeom>
        </p:spPr>
      </p:pic>
    </p:spTree>
    <p:extLst>
      <p:ext uri="{BB962C8B-B14F-4D97-AF65-F5344CB8AC3E}">
        <p14:creationId xmlns:p14="http://schemas.microsoft.com/office/powerpoint/2010/main" val="7994861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D7DA5-F318-2A43-8CF0-0412F5EE6ACE}"/>
              </a:ext>
            </a:extLst>
          </p:cNvPr>
          <p:cNvSpPr>
            <a:spLocks noGrp="1"/>
          </p:cNvSpPr>
          <p:nvPr>
            <p:ph type="title"/>
          </p:nvPr>
        </p:nvSpPr>
        <p:spPr/>
        <p:txBody>
          <a:bodyPr/>
          <a:lstStyle/>
          <a:p>
            <a:r>
              <a:rPr lang="en-GB" dirty="0"/>
              <a:t>API Endpoint Menu</a:t>
            </a:r>
          </a:p>
        </p:txBody>
      </p:sp>
      <p:pic>
        <p:nvPicPr>
          <p:cNvPr id="4" name="Picture 3">
            <a:extLst>
              <a:ext uri="{FF2B5EF4-FFF2-40B4-BE49-F238E27FC236}">
                <a16:creationId xmlns:a16="http://schemas.microsoft.com/office/drawing/2014/main" id="{80DD9945-C1C8-6E4D-A4F5-7196BE177213}"/>
              </a:ext>
            </a:extLst>
          </p:cNvPr>
          <p:cNvPicPr>
            <a:picLocks noChangeAspect="1"/>
          </p:cNvPicPr>
          <p:nvPr/>
        </p:nvPicPr>
        <p:blipFill rotWithShape="1">
          <a:blip r:embed="rId2"/>
          <a:srcRect l="1914" t="872" b="1830"/>
          <a:stretch/>
        </p:blipFill>
        <p:spPr>
          <a:xfrm>
            <a:off x="589684" y="719061"/>
            <a:ext cx="1183409" cy="2743200"/>
          </a:xfrm>
          <a:prstGeom prst="rect">
            <a:avLst/>
          </a:prstGeom>
        </p:spPr>
      </p:pic>
      <p:sp>
        <p:nvSpPr>
          <p:cNvPr id="5" name="Text Placeholder 1">
            <a:extLst>
              <a:ext uri="{FF2B5EF4-FFF2-40B4-BE49-F238E27FC236}">
                <a16:creationId xmlns:a16="http://schemas.microsoft.com/office/drawing/2014/main" id="{3740A02A-EDB6-0548-90F3-C8080F495703}"/>
              </a:ext>
            </a:extLst>
          </p:cNvPr>
          <p:cNvSpPr>
            <a:spLocks noGrp="1"/>
          </p:cNvSpPr>
          <p:nvPr>
            <p:ph type="body" idx="1"/>
          </p:nvPr>
        </p:nvSpPr>
        <p:spPr>
          <a:xfrm>
            <a:off x="2338110" y="872948"/>
            <a:ext cx="6299200" cy="1838931"/>
          </a:xfrm>
        </p:spPr>
        <p:txBody>
          <a:bodyPr/>
          <a:lstStyle/>
          <a:p>
            <a:pPr marL="139700" indent="0">
              <a:buNone/>
            </a:pPr>
            <a:r>
              <a:rPr lang="en-GB" b="1" i="1" dirty="0"/>
              <a:t>Load Balancing &amp; Domains</a:t>
            </a:r>
          </a:p>
          <a:p>
            <a:pPr marL="139700" indent="0">
              <a:buNone/>
            </a:pPr>
            <a:r>
              <a:rPr lang="en-GB" dirty="0"/>
              <a:t>Allows you to set multiple public endpoint address your Endpoint is addressable with, and also multiple backend addresses.</a:t>
            </a:r>
          </a:p>
          <a:p>
            <a:pPr marL="139700" indent="0">
              <a:buNone/>
            </a:pPr>
            <a:endParaRPr lang="en-GB" dirty="0"/>
          </a:p>
          <a:p>
            <a:pPr marL="139700" indent="0">
              <a:buNone/>
            </a:pPr>
            <a:r>
              <a:rPr lang="en-GB" dirty="0"/>
              <a:t>Public endpoint – allows same API endpoint to be hosted on multiple domain names</a:t>
            </a:r>
          </a:p>
          <a:p>
            <a:pPr marL="139700" indent="0">
              <a:buNone/>
            </a:pPr>
            <a:endParaRPr lang="en-GB" dirty="0"/>
          </a:p>
          <a:p>
            <a:pPr marL="139700" indent="0">
              <a:buNone/>
            </a:pPr>
            <a:r>
              <a:rPr lang="en-GB" dirty="0"/>
              <a:t>Backend endpoint – </a:t>
            </a:r>
            <a:r>
              <a:rPr lang="en-GB" dirty="0" err="1"/>
              <a:t>Mashery</a:t>
            </a:r>
            <a:r>
              <a:rPr lang="en-GB" dirty="0"/>
              <a:t> will round-robin load balance call across multiple endpoints</a:t>
            </a:r>
          </a:p>
        </p:txBody>
      </p:sp>
      <p:cxnSp>
        <p:nvCxnSpPr>
          <p:cNvPr id="6" name="Straight Arrow Connector 5">
            <a:extLst>
              <a:ext uri="{FF2B5EF4-FFF2-40B4-BE49-F238E27FC236}">
                <a16:creationId xmlns:a16="http://schemas.microsoft.com/office/drawing/2014/main" id="{D3039343-9F20-374D-B0EA-3031CBAA96AB}"/>
              </a:ext>
            </a:extLst>
          </p:cNvPr>
          <p:cNvCxnSpPr>
            <a:cxnSpLocks/>
          </p:cNvCxnSpPr>
          <p:nvPr/>
        </p:nvCxnSpPr>
        <p:spPr>
          <a:xfrm flipH="1">
            <a:off x="1629135" y="2906851"/>
            <a:ext cx="620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77121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D7DA5-F318-2A43-8CF0-0412F5EE6ACE}"/>
              </a:ext>
            </a:extLst>
          </p:cNvPr>
          <p:cNvSpPr>
            <a:spLocks noGrp="1"/>
          </p:cNvSpPr>
          <p:nvPr>
            <p:ph type="title"/>
          </p:nvPr>
        </p:nvSpPr>
        <p:spPr/>
        <p:txBody>
          <a:bodyPr/>
          <a:lstStyle/>
          <a:p>
            <a:r>
              <a:rPr lang="en-GB" dirty="0"/>
              <a:t>API Endpoint Menu</a:t>
            </a:r>
          </a:p>
        </p:txBody>
      </p:sp>
      <p:pic>
        <p:nvPicPr>
          <p:cNvPr id="4" name="Picture 3">
            <a:extLst>
              <a:ext uri="{FF2B5EF4-FFF2-40B4-BE49-F238E27FC236}">
                <a16:creationId xmlns:a16="http://schemas.microsoft.com/office/drawing/2014/main" id="{80DD9945-C1C8-6E4D-A4F5-7196BE177213}"/>
              </a:ext>
            </a:extLst>
          </p:cNvPr>
          <p:cNvPicPr>
            <a:picLocks noChangeAspect="1"/>
          </p:cNvPicPr>
          <p:nvPr/>
        </p:nvPicPr>
        <p:blipFill rotWithShape="1">
          <a:blip r:embed="rId2"/>
          <a:srcRect l="1914" t="872" b="1830"/>
          <a:stretch/>
        </p:blipFill>
        <p:spPr>
          <a:xfrm>
            <a:off x="589684" y="719061"/>
            <a:ext cx="1183409" cy="2743200"/>
          </a:xfrm>
          <a:prstGeom prst="rect">
            <a:avLst/>
          </a:prstGeom>
        </p:spPr>
      </p:pic>
      <p:sp>
        <p:nvSpPr>
          <p:cNvPr id="5" name="Text Placeholder 1">
            <a:extLst>
              <a:ext uri="{FF2B5EF4-FFF2-40B4-BE49-F238E27FC236}">
                <a16:creationId xmlns:a16="http://schemas.microsoft.com/office/drawing/2014/main" id="{3740A02A-EDB6-0548-90F3-C8080F495703}"/>
              </a:ext>
            </a:extLst>
          </p:cNvPr>
          <p:cNvSpPr>
            <a:spLocks noGrp="1"/>
          </p:cNvSpPr>
          <p:nvPr>
            <p:ph type="body" idx="1"/>
          </p:nvPr>
        </p:nvSpPr>
        <p:spPr>
          <a:xfrm>
            <a:off x="2338110" y="872948"/>
            <a:ext cx="6299200" cy="1838931"/>
          </a:xfrm>
        </p:spPr>
        <p:txBody>
          <a:bodyPr/>
          <a:lstStyle/>
          <a:p>
            <a:pPr marL="139700" indent="0">
              <a:buNone/>
            </a:pPr>
            <a:r>
              <a:rPr lang="en-GB" b="1" i="1" dirty="0"/>
              <a:t>Scheduled Maintenance</a:t>
            </a:r>
          </a:p>
          <a:p>
            <a:pPr marL="139700" indent="0">
              <a:buNone/>
            </a:pPr>
            <a:r>
              <a:rPr lang="en-GB" dirty="0"/>
              <a:t>Sets Start Time and End Time for any planned maintenance on the API.</a:t>
            </a:r>
          </a:p>
          <a:p>
            <a:pPr marL="139700" indent="0">
              <a:buNone/>
            </a:pPr>
            <a:endParaRPr lang="en-GB" i="1" dirty="0"/>
          </a:p>
          <a:p>
            <a:pPr marL="139700" indent="0">
              <a:buNone/>
            </a:pPr>
            <a:r>
              <a:rPr lang="en-GB" i="1" dirty="0"/>
              <a:t>When enabled clients will receive a </a:t>
            </a:r>
            <a:r>
              <a:rPr lang="en-GB" i="1" u="sng" dirty="0"/>
              <a:t>503 Service Unavailable</a:t>
            </a:r>
            <a:r>
              <a:rPr lang="en-GB" i="1" dirty="0"/>
              <a:t> response from </a:t>
            </a:r>
            <a:r>
              <a:rPr lang="en-GB" i="1" dirty="0" err="1"/>
              <a:t>Mashery</a:t>
            </a:r>
            <a:endParaRPr lang="en-GB" i="1" u="sng" dirty="0"/>
          </a:p>
        </p:txBody>
      </p:sp>
      <p:cxnSp>
        <p:nvCxnSpPr>
          <p:cNvPr id="6" name="Straight Arrow Connector 5">
            <a:extLst>
              <a:ext uri="{FF2B5EF4-FFF2-40B4-BE49-F238E27FC236}">
                <a16:creationId xmlns:a16="http://schemas.microsoft.com/office/drawing/2014/main" id="{D3039343-9F20-374D-B0EA-3031CBAA96AB}"/>
              </a:ext>
            </a:extLst>
          </p:cNvPr>
          <p:cNvCxnSpPr>
            <a:cxnSpLocks/>
          </p:cNvCxnSpPr>
          <p:nvPr/>
        </p:nvCxnSpPr>
        <p:spPr>
          <a:xfrm flipH="1">
            <a:off x="1629135" y="3140181"/>
            <a:ext cx="620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04121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D7DA5-F318-2A43-8CF0-0412F5EE6ACE}"/>
              </a:ext>
            </a:extLst>
          </p:cNvPr>
          <p:cNvSpPr>
            <a:spLocks noGrp="1"/>
          </p:cNvSpPr>
          <p:nvPr>
            <p:ph type="title"/>
          </p:nvPr>
        </p:nvSpPr>
        <p:spPr/>
        <p:txBody>
          <a:bodyPr/>
          <a:lstStyle/>
          <a:p>
            <a:r>
              <a:rPr lang="en-GB" dirty="0"/>
              <a:t>API Endpoint Menu</a:t>
            </a:r>
          </a:p>
        </p:txBody>
      </p:sp>
      <p:pic>
        <p:nvPicPr>
          <p:cNvPr id="4" name="Picture 3">
            <a:extLst>
              <a:ext uri="{FF2B5EF4-FFF2-40B4-BE49-F238E27FC236}">
                <a16:creationId xmlns:a16="http://schemas.microsoft.com/office/drawing/2014/main" id="{80DD9945-C1C8-6E4D-A4F5-7196BE177213}"/>
              </a:ext>
            </a:extLst>
          </p:cNvPr>
          <p:cNvPicPr>
            <a:picLocks noChangeAspect="1"/>
          </p:cNvPicPr>
          <p:nvPr/>
        </p:nvPicPr>
        <p:blipFill rotWithShape="1">
          <a:blip r:embed="rId2"/>
          <a:srcRect l="1914" t="872" b="1830"/>
          <a:stretch/>
        </p:blipFill>
        <p:spPr>
          <a:xfrm>
            <a:off x="589684" y="719061"/>
            <a:ext cx="1183409" cy="2743200"/>
          </a:xfrm>
          <a:prstGeom prst="rect">
            <a:avLst/>
          </a:prstGeom>
        </p:spPr>
      </p:pic>
      <p:sp>
        <p:nvSpPr>
          <p:cNvPr id="5" name="Text Placeholder 1">
            <a:extLst>
              <a:ext uri="{FF2B5EF4-FFF2-40B4-BE49-F238E27FC236}">
                <a16:creationId xmlns:a16="http://schemas.microsoft.com/office/drawing/2014/main" id="{3740A02A-EDB6-0548-90F3-C8080F495703}"/>
              </a:ext>
            </a:extLst>
          </p:cNvPr>
          <p:cNvSpPr>
            <a:spLocks noGrp="1"/>
          </p:cNvSpPr>
          <p:nvPr>
            <p:ph type="body" idx="1"/>
          </p:nvPr>
        </p:nvSpPr>
        <p:spPr>
          <a:xfrm>
            <a:off x="2300273" y="654031"/>
            <a:ext cx="6299200" cy="1838931"/>
          </a:xfrm>
        </p:spPr>
        <p:txBody>
          <a:bodyPr/>
          <a:lstStyle/>
          <a:p>
            <a:pPr marL="139700" indent="0">
              <a:buNone/>
            </a:pPr>
            <a:r>
              <a:rPr lang="en-GB" b="1" i="1" dirty="0"/>
              <a:t>More Settings</a:t>
            </a:r>
          </a:p>
          <a:p>
            <a:pPr marL="139700" indent="0">
              <a:buNone/>
            </a:pPr>
            <a:r>
              <a:rPr lang="en-GB" i="1" dirty="0"/>
              <a:t>Various settings on Endpoint:</a:t>
            </a:r>
          </a:p>
          <a:p>
            <a:pPr lvl="1"/>
            <a:r>
              <a:rPr lang="en-GB" i="1" dirty="0"/>
              <a:t>Timeouts (Egress)</a:t>
            </a:r>
          </a:p>
          <a:p>
            <a:pPr lvl="1"/>
            <a:r>
              <a:rPr lang="en-GB" i="1" dirty="0"/>
              <a:t>Redirects</a:t>
            </a:r>
          </a:p>
          <a:p>
            <a:pPr lvl="1"/>
            <a:r>
              <a:rPr lang="en-GB" i="1" dirty="0"/>
              <a:t>Cookies</a:t>
            </a:r>
          </a:p>
          <a:p>
            <a:pPr lvl="1"/>
            <a:r>
              <a:rPr lang="en-GB" i="1" dirty="0"/>
              <a:t>GZIP</a:t>
            </a:r>
          </a:p>
          <a:p>
            <a:pPr lvl="1"/>
            <a:r>
              <a:rPr lang="en-GB" i="1" dirty="0"/>
              <a:t>Disable API Key</a:t>
            </a:r>
          </a:p>
          <a:p>
            <a:pPr lvl="1"/>
            <a:r>
              <a:rPr lang="en-GB" i="1" dirty="0"/>
              <a:t>API Key Swapping</a:t>
            </a:r>
          </a:p>
          <a:p>
            <a:pPr lvl="1"/>
            <a:r>
              <a:rPr lang="en-GB" i="1" dirty="0"/>
              <a:t>Stripping API Key &amp; Signature Query Params</a:t>
            </a:r>
          </a:p>
          <a:p>
            <a:pPr lvl="1"/>
            <a:r>
              <a:rPr lang="en-GB" i="1" dirty="0"/>
              <a:t>Drop Host Header</a:t>
            </a:r>
          </a:p>
          <a:p>
            <a:pPr lvl="1"/>
            <a:r>
              <a:rPr lang="en-GB" i="1" dirty="0"/>
              <a:t>Drop Http Headers</a:t>
            </a:r>
          </a:p>
          <a:p>
            <a:pPr lvl="1"/>
            <a:r>
              <a:rPr lang="en-GB" i="1" dirty="0"/>
              <a:t>Forwarded and Returned Headers</a:t>
            </a:r>
          </a:p>
          <a:p>
            <a:pPr lvl="1"/>
            <a:r>
              <a:rPr lang="en-GB" i="1" dirty="0"/>
              <a:t>Return Rate Limit information</a:t>
            </a:r>
          </a:p>
        </p:txBody>
      </p:sp>
      <p:cxnSp>
        <p:nvCxnSpPr>
          <p:cNvPr id="6" name="Straight Arrow Connector 5">
            <a:extLst>
              <a:ext uri="{FF2B5EF4-FFF2-40B4-BE49-F238E27FC236}">
                <a16:creationId xmlns:a16="http://schemas.microsoft.com/office/drawing/2014/main" id="{D3039343-9F20-374D-B0EA-3031CBAA96AB}"/>
              </a:ext>
            </a:extLst>
          </p:cNvPr>
          <p:cNvCxnSpPr>
            <a:cxnSpLocks/>
          </p:cNvCxnSpPr>
          <p:nvPr/>
        </p:nvCxnSpPr>
        <p:spPr>
          <a:xfrm flipH="1">
            <a:off x="1622828" y="3360898"/>
            <a:ext cx="62068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691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pic>
        <p:nvPicPr>
          <p:cNvPr id="1033" name="Google Shape;1033;p105"/>
          <p:cNvPicPr preferRelativeResize="0"/>
          <p:nvPr/>
        </p:nvPicPr>
        <p:blipFill rotWithShape="1">
          <a:blip r:embed="rId3">
            <a:alphaModFix/>
          </a:blip>
          <a:srcRect t="25000"/>
          <a:stretch/>
        </p:blipFill>
        <p:spPr>
          <a:xfrm>
            <a:off x="0" y="0"/>
            <a:ext cx="9144000" cy="5143500"/>
          </a:xfrm>
          <a:prstGeom prst="rect">
            <a:avLst/>
          </a:prstGeom>
          <a:noFill/>
          <a:ln>
            <a:noFill/>
          </a:ln>
        </p:spPr>
      </p:pic>
      <p:sp>
        <p:nvSpPr>
          <p:cNvPr id="1034" name="Google Shape;1034;p105"/>
          <p:cNvSpPr/>
          <p:nvPr/>
        </p:nvSpPr>
        <p:spPr>
          <a:xfrm>
            <a:off x="-1" y="0"/>
            <a:ext cx="9144000" cy="5157132"/>
          </a:xfrm>
          <a:prstGeom prst="rect">
            <a:avLst/>
          </a:prstGeom>
          <a:solidFill>
            <a:srgbClr val="191919">
              <a:alpha val="40000"/>
            </a:srgbClr>
          </a:solidFill>
          <a:ln>
            <a:noFill/>
          </a:ln>
        </p:spPr>
        <p:txBody>
          <a:bodyPr spcFirstLastPara="1" wrap="square" lIns="68569" tIns="34275" rIns="68569" bIns="34275" anchor="ctr" anchorCtr="0">
            <a:noAutofit/>
          </a:bodyPr>
          <a:lstStyle/>
          <a:p>
            <a:pPr algn="ctr"/>
            <a:endParaRPr sz="1350">
              <a:solidFill>
                <a:schemeClr val="lt1"/>
              </a:solidFill>
              <a:latin typeface="Verdana"/>
              <a:ea typeface="Verdana"/>
              <a:cs typeface="Verdana"/>
              <a:sym typeface="Verdana"/>
            </a:endParaRPr>
          </a:p>
        </p:txBody>
      </p:sp>
      <p:sp>
        <p:nvSpPr>
          <p:cNvPr id="1035" name="Google Shape;1035;p105"/>
          <p:cNvSpPr txBox="1">
            <a:spLocks noGrp="1"/>
          </p:cNvSpPr>
          <p:nvPr>
            <p:ph type="title"/>
          </p:nvPr>
        </p:nvSpPr>
        <p:spPr>
          <a:xfrm>
            <a:off x="589684" y="156946"/>
            <a:ext cx="7886700" cy="994172"/>
          </a:xfrm>
          <a:prstGeom prst="rect">
            <a:avLst/>
          </a:prstGeom>
          <a:noFill/>
          <a:ln>
            <a:noFill/>
          </a:ln>
        </p:spPr>
        <p:txBody>
          <a:bodyPr spcFirstLastPara="1" wrap="square" lIns="68569" tIns="34275" rIns="68569" bIns="34275" anchor="t" anchorCtr="0">
            <a:noAutofit/>
          </a:bodyPr>
          <a:lstStyle/>
          <a:p>
            <a:pPr>
              <a:buClr>
                <a:schemeClr val="lt1"/>
              </a:buClr>
              <a:buSzPts val="3800"/>
            </a:pPr>
            <a:r>
              <a:rPr lang="en-US">
                <a:solidFill>
                  <a:schemeClr val="lt1"/>
                </a:solidFill>
              </a:rPr>
              <a:t>TIBCO Cloud™ Mashery</a:t>
            </a:r>
            <a:r>
              <a:rPr lang="en-US" baseline="30000">
                <a:solidFill>
                  <a:schemeClr val="lt1"/>
                </a:solidFill>
              </a:rPr>
              <a:t>®</a:t>
            </a:r>
            <a:endParaRPr/>
          </a:p>
        </p:txBody>
      </p:sp>
      <p:sp>
        <p:nvSpPr>
          <p:cNvPr id="1036" name="Google Shape;1036;p105"/>
          <p:cNvSpPr txBox="1">
            <a:spLocks noGrp="1"/>
          </p:cNvSpPr>
          <p:nvPr>
            <p:ph type="ftr" idx="11"/>
          </p:nvPr>
        </p:nvSpPr>
        <p:spPr>
          <a:xfrm>
            <a:off x="207825" y="4859699"/>
            <a:ext cx="1909330" cy="273844"/>
          </a:xfrm>
          <a:prstGeom prst="rect">
            <a:avLst/>
          </a:prstGeom>
          <a:noFill/>
          <a:ln>
            <a:noFill/>
          </a:ln>
        </p:spPr>
        <p:txBody>
          <a:bodyPr spcFirstLastPara="1" wrap="square" lIns="68569" tIns="34275" rIns="68569" bIns="34275" anchor="ctr" anchorCtr="0">
            <a:noAutofit/>
          </a:bodyPr>
          <a:lstStyle/>
          <a:p>
            <a:r>
              <a:rPr lang="en-US">
                <a:latin typeface="Verdana"/>
                <a:ea typeface="Verdana"/>
                <a:cs typeface="Verdana"/>
                <a:sym typeface="Verdana"/>
              </a:rPr>
              <a:t>© Copyright 2000-2019 TIBCO Software Inc.        </a:t>
            </a:r>
            <a:endParaRPr/>
          </a:p>
        </p:txBody>
      </p:sp>
      <p:sp>
        <p:nvSpPr>
          <p:cNvPr id="1037" name="Google Shape;1037;p105"/>
          <p:cNvSpPr/>
          <p:nvPr/>
        </p:nvSpPr>
        <p:spPr>
          <a:xfrm>
            <a:off x="613064" y="636117"/>
            <a:ext cx="8329230" cy="276999"/>
          </a:xfrm>
          <a:prstGeom prst="rect">
            <a:avLst/>
          </a:prstGeom>
          <a:noFill/>
          <a:ln>
            <a:noFill/>
          </a:ln>
        </p:spPr>
        <p:txBody>
          <a:bodyPr spcFirstLastPara="1" wrap="square" lIns="68569" tIns="34275" rIns="68569" bIns="34275" anchor="t" anchorCtr="0">
            <a:noAutofit/>
          </a:bodyPr>
          <a:lstStyle/>
          <a:p>
            <a:r>
              <a:rPr lang="en-US" sz="1350" i="1">
                <a:solidFill>
                  <a:schemeClr val="lt1"/>
                </a:solidFill>
                <a:latin typeface="Verdana"/>
                <a:ea typeface="Verdana"/>
                <a:cs typeface="Verdana"/>
                <a:sym typeface="Verdana"/>
              </a:rPr>
              <a:t>The cloud-native API platform you can deploy anywhere, and manage APIs from everywhere</a:t>
            </a:r>
            <a:endParaRPr sz="1050"/>
          </a:p>
        </p:txBody>
      </p:sp>
      <p:grpSp>
        <p:nvGrpSpPr>
          <p:cNvPr id="1038" name="Google Shape;1038;p105"/>
          <p:cNvGrpSpPr/>
          <p:nvPr/>
        </p:nvGrpSpPr>
        <p:grpSpPr>
          <a:xfrm>
            <a:off x="-1" y="901"/>
            <a:ext cx="9144001" cy="5142599"/>
            <a:chOff x="-1" y="1201"/>
            <a:chExt cx="12192001" cy="6856799"/>
          </a:xfrm>
        </p:grpSpPr>
        <p:pic>
          <p:nvPicPr>
            <p:cNvPr id="1039" name="Google Shape;1039;p105"/>
            <p:cNvPicPr preferRelativeResize="0"/>
            <p:nvPr/>
          </p:nvPicPr>
          <p:blipFill rotWithShape="1">
            <a:blip r:embed="rId4">
              <a:alphaModFix/>
            </a:blip>
            <a:srcRect r="27640"/>
            <a:stretch/>
          </p:blipFill>
          <p:spPr>
            <a:xfrm>
              <a:off x="9104241" y="6339632"/>
              <a:ext cx="3087759" cy="518368"/>
            </a:xfrm>
            <a:prstGeom prst="rect">
              <a:avLst/>
            </a:prstGeom>
            <a:noFill/>
            <a:ln>
              <a:noFill/>
            </a:ln>
          </p:spPr>
        </p:pic>
        <p:pic>
          <p:nvPicPr>
            <p:cNvPr id="1040" name="Google Shape;1040;p105"/>
            <p:cNvPicPr preferRelativeResize="0"/>
            <p:nvPr/>
          </p:nvPicPr>
          <p:blipFill rotWithShape="1">
            <a:blip r:embed="rId5">
              <a:alphaModFix/>
            </a:blip>
            <a:srcRect/>
            <a:stretch/>
          </p:blipFill>
          <p:spPr>
            <a:xfrm>
              <a:off x="11021261" y="6467757"/>
              <a:ext cx="901797" cy="235697"/>
            </a:xfrm>
            <a:prstGeom prst="rect">
              <a:avLst/>
            </a:prstGeom>
            <a:noFill/>
            <a:ln>
              <a:noFill/>
            </a:ln>
          </p:spPr>
        </p:pic>
        <p:pic>
          <p:nvPicPr>
            <p:cNvPr id="1041" name="Google Shape;1041;p105"/>
            <p:cNvPicPr preferRelativeResize="0"/>
            <p:nvPr/>
          </p:nvPicPr>
          <p:blipFill rotWithShape="1">
            <a:blip r:embed="rId6">
              <a:alphaModFix/>
            </a:blip>
            <a:srcRect l="59902"/>
            <a:stretch/>
          </p:blipFill>
          <p:spPr>
            <a:xfrm>
              <a:off x="-1" y="1201"/>
              <a:ext cx="927101" cy="315596"/>
            </a:xfrm>
            <a:prstGeom prst="rect">
              <a:avLst/>
            </a:prstGeom>
            <a:noFill/>
            <a:ln>
              <a:noFill/>
            </a:ln>
          </p:spPr>
        </p:pic>
      </p:grpSp>
      <p:sp>
        <p:nvSpPr>
          <p:cNvPr id="1042" name="Google Shape;1042;p105"/>
          <p:cNvSpPr/>
          <p:nvPr/>
        </p:nvSpPr>
        <p:spPr>
          <a:xfrm>
            <a:off x="-1" y="4136918"/>
            <a:ext cx="9144000" cy="571500"/>
          </a:xfrm>
          <a:prstGeom prst="rect">
            <a:avLst/>
          </a:prstGeom>
          <a:solidFill>
            <a:schemeClr val="lt1">
              <a:alpha val="63529"/>
            </a:schemeClr>
          </a:solidFill>
          <a:ln>
            <a:noFill/>
          </a:ln>
        </p:spPr>
        <p:txBody>
          <a:bodyPr spcFirstLastPara="1" wrap="square" lIns="68569" tIns="34275" rIns="68569" bIns="34275" anchor="ctr" anchorCtr="0">
            <a:noAutofit/>
          </a:bodyPr>
          <a:lstStyle/>
          <a:p>
            <a:pPr algn="ctr">
              <a:buClr>
                <a:schemeClr val="dk1"/>
              </a:buClr>
              <a:buSzPts val="1600"/>
            </a:pPr>
            <a:endParaRPr sz="1200" b="1">
              <a:solidFill>
                <a:schemeClr val="lt1"/>
              </a:solidFill>
              <a:latin typeface="Calibri"/>
              <a:ea typeface="Calibri"/>
              <a:cs typeface="Calibri"/>
              <a:sym typeface="Calibri"/>
            </a:endParaRPr>
          </a:p>
        </p:txBody>
      </p:sp>
      <p:sp>
        <p:nvSpPr>
          <p:cNvPr id="1043" name="Google Shape;1043;p105"/>
          <p:cNvSpPr/>
          <p:nvPr/>
        </p:nvSpPr>
        <p:spPr>
          <a:xfrm>
            <a:off x="0" y="2157614"/>
            <a:ext cx="9144000" cy="1012403"/>
          </a:xfrm>
          <a:prstGeom prst="rect">
            <a:avLst/>
          </a:prstGeom>
          <a:solidFill>
            <a:schemeClr val="lt1">
              <a:alpha val="63529"/>
            </a:schemeClr>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Calibri"/>
              <a:ea typeface="Calibri"/>
              <a:cs typeface="Calibri"/>
              <a:sym typeface="Calibri"/>
            </a:endParaRPr>
          </a:p>
        </p:txBody>
      </p:sp>
      <p:grpSp>
        <p:nvGrpSpPr>
          <p:cNvPr id="1044" name="Google Shape;1044;p105"/>
          <p:cNvGrpSpPr/>
          <p:nvPr/>
        </p:nvGrpSpPr>
        <p:grpSpPr>
          <a:xfrm>
            <a:off x="3489660" y="1201341"/>
            <a:ext cx="5608637" cy="2854048"/>
            <a:chOff x="4457700" y="1181100"/>
            <a:chExt cx="7615767" cy="3978306"/>
          </a:xfrm>
        </p:grpSpPr>
        <p:pic>
          <p:nvPicPr>
            <p:cNvPr id="1045" name="Google Shape;1045;p105"/>
            <p:cNvPicPr preferRelativeResize="0"/>
            <p:nvPr/>
          </p:nvPicPr>
          <p:blipFill rotWithShape="1">
            <a:blip r:embed="rId7">
              <a:alphaModFix/>
            </a:blip>
            <a:srcRect b="33135"/>
            <a:stretch/>
          </p:blipFill>
          <p:spPr>
            <a:xfrm>
              <a:off x="4457700" y="1181100"/>
              <a:ext cx="7615767" cy="3978306"/>
            </a:xfrm>
            <a:prstGeom prst="rect">
              <a:avLst/>
            </a:prstGeom>
            <a:noFill/>
            <a:ln>
              <a:noFill/>
            </a:ln>
          </p:spPr>
        </p:pic>
        <p:pic>
          <p:nvPicPr>
            <p:cNvPr id="1046" name="Google Shape;1046;p105"/>
            <p:cNvPicPr preferRelativeResize="0"/>
            <p:nvPr/>
          </p:nvPicPr>
          <p:blipFill rotWithShape="1">
            <a:blip r:embed="rId8">
              <a:alphaModFix/>
            </a:blip>
            <a:srcRect/>
            <a:stretch/>
          </p:blipFill>
          <p:spPr>
            <a:xfrm>
              <a:off x="5387916" y="1531594"/>
              <a:ext cx="5780127" cy="3077329"/>
            </a:xfrm>
            <a:prstGeom prst="rect">
              <a:avLst/>
            </a:prstGeom>
            <a:noFill/>
            <a:ln>
              <a:noFill/>
            </a:ln>
          </p:spPr>
        </p:pic>
      </p:grpSp>
      <p:pic>
        <p:nvPicPr>
          <p:cNvPr id="1047" name="Google Shape;1047;p105"/>
          <p:cNvPicPr preferRelativeResize="0"/>
          <p:nvPr/>
        </p:nvPicPr>
        <p:blipFill rotWithShape="1">
          <a:blip r:embed="rId9">
            <a:alphaModFix/>
          </a:blip>
          <a:srcRect/>
          <a:stretch/>
        </p:blipFill>
        <p:spPr>
          <a:xfrm>
            <a:off x="371711" y="1865633"/>
            <a:ext cx="3271929" cy="1635965"/>
          </a:xfrm>
          <a:prstGeom prst="rect">
            <a:avLst/>
          </a:prstGeom>
          <a:noFill/>
          <a:ln>
            <a:noFill/>
          </a:ln>
        </p:spPr>
      </p:pic>
      <p:sp>
        <p:nvSpPr>
          <p:cNvPr id="1048" name="Google Shape;1048;p105"/>
          <p:cNvSpPr txBox="1"/>
          <p:nvPr/>
        </p:nvSpPr>
        <p:spPr>
          <a:xfrm>
            <a:off x="7357985" y="4233933"/>
            <a:ext cx="1847853" cy="346249"/>
          </a:xfrm>
          <a:prstGeom prst="rect">
            <a:avLst/>
          </a:prstGeom>
          <a:noFill/>
          <a:ln>
            <a:noFill/>
          </a:ln>
        </p:spPr>
        <p:txBody>
          <a:bodyPr spcFirstLastPara="1" wrap="square" lIns="68569" tIns="34275" rIns="68569" bIns="34275" anchor="t" anchorCtr="0">
            <a:noAutofit/>
          </a:bodyPr>
          <a:lstStyle/>
          <a:p>
            <a:r>
              <a:rPr lang="en-US" sz="900" b="1">
                <a:solidFill>
                  <a:schemeClr val="dk1"/>
                </a:solidFill>
                <a:latin typeface="Verdana"/>
                <a:ea typeface="Verdana"/>
                <a:cs typeface="Verdana"/>
                <a:sym typeface="Verdana"/>
              </a:rPr>
              <a:t>ANALYZE</a:t>
            </a:r>
            <a:r>
              <a:rPr lang="en-US" sz="900">
                <a:solidFill>
                  <a:schemeClr val="dk1"/>
                </a:solidFill>
                <a:latin typeface="Verdana"/>
                <a:ea typeface="Verdana"/>
                <a:cs typeface="Verdana"/>
                <a:sym typeface="Verdana"/>
              </a:rPr>
              <a:t> performance of your program in real-time</a:t>
            </a:r>
            <a:endParaRPr sz="1050"/>
          </a:p>
        </p:txBody>
      </p:sp>
      <p:sp>
        <p:nvSpPr>
          <p:cNvPr id="1049" name="Google Shape;1049;p105"/>
          <p:cNvSpPr txBox="1"/>
          <p:nvPr/>
        </p:nvSpPr>
        <p:spPr>
          <a:xfrm>
            <a:off x="2533344" y="4253733"/>
            <a:ext cx="1744664" cy="346249"/>
          </a:xfrm>
          <a:prstGeom prst="rect">
            <a:avLst/>
          </a:prstGeom>
          <a:noFill/>
          <a:ln>
            <a:noFill/>
          </a:ln>
        </p:spPr>
        <p:txBody>
          <a:bodyPr spcFirstLastPara="1" wrap="square" lIns="68569" tIns="34275" rIns="68569" bIns="34275" anchor="t" anchorCtr="0">
            <a:noAutofit/>
          </a:bodyPr>
          <a:lstStyle/>
          <a:p>
            <a:r>
              <a:rPr lang="en-US" sz="900" b="1">
                <a:solidFill>
                  <a:schemeClr val="dk1"/>
                </a:solidFill>
                <a:latin typeface="Verdana"/>
                <a:ea typeface="Verdana"/>
                <a:cs typeface="Verdana"/>
                <a:sym typeface="Verdana"/>
              </a:rPr>
              <a:t>PRODUCTIZE </a:t>
            </a:r>
            <a:r>
              <a:rPr lang="en-US" sz="900">
                <a:solidFill>
                  <a:schemeClr val="dk1"/>
                </a:solidFill>
                <a:latin typeface="Verdana"/>
                <a:ea typeface="Verdana"/>
                <a:cs typeface="Verdana"/>
                <a:sym typeface="Verdana"/>
              </a:rPr>
              <a:t>private, partner, and public APIs</a:t>
            </a:r>
            <a:endParaRPr sz="1050"/>
          </a:p>
        </p:txBody>
      </p:sp>
      <p:sp>
        <p:nvSpPr>
          <p:cNvPr id="1050" name="Google Shape;1050;p105"/>
          <p:cNvSpPr txBox="1"/>
          <p:nvPr/>
        </p:nvSpPr>
        <p:spPr>
          <a:xfrm>
            <a:off x="514799" y="4253733"/>
            <a:ext cx="1762011" cy="346249"/>
          </a:xfrm>
          <a:prstGeom prst="rect">
            <a:avLst/>
          </a:prstGeom>
          <a:noFill/>
          <a:ln>
            <a:noFill/>
          </a:ln>
        </p:spPr>
        <p:txBody>
          <a:bodyPr spcFirstLastPara="1" wrap="square" lIns="68569" tIns="34275" rIns="68569" bIns="34275" anchor="t" anchorCtr="0">
            <a:noAutofit/>
          </a:bodyPr>
          <a:lstStyle/>
          <a:p>
            <a:r>
              <a:rPr lang="en-US" sz="900" b="1">
                <a:solidFill>
                  <a:schemeClr val="dk1"/>
                </a:solidFill>
                <a:latin typeface="Verdana"/>
                <a:ea typeface="Verdana"/>
                <a:cs typeface="Verdana"/>
                <a:sym typeface="Verdana"/>
              </a:rPr>
              <a:t>CREATE</a:t>
            </a:r>
            <a:r>
              <a:rPr lang="en-US" sz="900">
                <a:solidFill>
                  <a:schemeClr val="dk1"/>
                </a:solidFill>
                <a:latin typeface="Verdana"/>
                <a:ea typeface="Verdana"/>
                <a:cs typeface="Verdana"/>
                <a:sym typeface="Verdana"/>
              </a:rPr>
              <a:t> your APIs from any data source</a:t>
            </a:r>
            <a:endParaRPr sz="1050"/>
          </a:p>
        </p:txBody>
      </p:sp>
      <p:pic>
        <p:nvPicPr>
          <p:cNvPr id="1051" name="Google Shape;1051;p105"/>
          <p:cNvPicPr preferRelativeResize="0"/>
          <p:nvPr/>
        </p:nvPicPr>
        <p:blipFill rotWithShape="1">
          <a:blip r:embed="rId10">
            <a:alphaModFix/>
          </a:blip>
          <a:srcRect/>
          <a:stretch/>
        </p:blipFill>
        <p:spPr>
          <a:xfrm>
            <a:off x="6996033" y="4200101"/>
            <a:ext cx="361950" cy="361950"/>
          </a:xfrm>
          <a:prstGeom prst="rect">
            <a:avLst/>
          </a:prstGeom>
          <a:noFill/>
          <a:ln>
            <a:noFill/>
          </a:ln>
        </p:spPr>
      </p:pic>
      <p:pic>
        <p:nvPicPr>
          <p:cNvPr id="1052" name="Google Shape;1052;p105"/>
          <p:cNvPicPr preferRelativeResize="0"/>
          <p:nvPr/>
        </p:nvPicPr>
        <p:blipFill rotWithShape="1">
          <a:blip r:embed="rId11">
            <a:alphaModFix/>
          </a:blip>
          <a:srcRect/>
          <a:stretch/>
        </p:blipFill>
        <p:spPr>
          <a:xfrm>
            <a:off x="71881" y="4224684"/>
            <a:ext cx="381082" cy="381082"/>
          </a:xfrm>
          <a:prstGeom prst="rect">
            <a:avLst/>
          </a:prstGeom>
          <a:noFill/>
          <a:ln>
            <a:noFill/>
          </a:ln>
        </p:spPr>
      </p:pic>
      <p:pic>
        <p:nvPicPr>
          <p:cNvPr id="1053" name="Google Shape;1053;p105"/>
          <p:cNvPicPr preferRelativeResize="0"/>
          <p:nvPr/>
        </p:nvPicPr>
        <p:blipFill rotWithShape="1">
          <a:blip r:embed="rId12">
            <a:alphaModFix/>
          </a:blip>
          <a:srcRect/>
          <a:stretch/>
        </p:blipFill>
        <p:spPr>
          <a:xfrm>
            <a:off x="2136249" y="4216284"/>
            <a:ext cx="434554" cy="434554"/>
          </a:xfrm>
          <a:prstGeom prst="rect">
            <a:avLst/>
          </a:prstGeom>
          <a:noFill/>
          <a:ln>
            <a:noFill/>
          </a:ln>
        </p:spPr>
      </p:pic>
      <p:pic>
        <p:nvPicPr>
          <p:cNvPr id="1054" name="Google Shape;1054;p105"/>
          <p:cNvPicPr preferRelativeResize="0"/>
          <p:nvPr/>
        </p:nvPicPr>
        <p:blipFill rotWithShape="1">
          <a:blip r:embed="rId13">
            <a:alphaModFix/>
          </a:blip>
          <a:srcRect/>
          <a:stretch/>
        </p:blipFill>
        <p:spPr>
          <a:xfrm>
            <a:off x="4572000" y="4233519"/>
            <a:ext cx="385378" cy="385378"/>
          </a:xfrm>
          <a:prstGeom prst="rect">
            <a:avLst/>
          </a:prstGeom>
          <a:noFill/>
          <a:ln>
            <a:noFill/>
          </a:ln>
        </p:spPr>
      </p:pic>
      <p:sp>
        <p:nvSpPr>
          <p:cNvPr id="1055" name="Google Shape;1055;p105"/>
          <p:cNvSpPr txBox="1"/>
          <p:nvPr/>
        </p:nvSpPr>
        <p:spPr>
          <a:xfrm>
            <a:off x="4985069" y="4253733"/>
            <a:ext cx="1744664" cy="346249"/>
          </a:xfrm>
          <a:prstGeom prst="rect">
            <a:avLst/>
          </a:prstGeom>
          <a:noFill/>
          <a:ln>
            <a:noFill/>
          </a:ln>
        </p:spPr>
        <p:txBody>
          <a:bodyPr spcFirstLastPara="1" wrap="square" lIns="68569" tIns="34275" rIns="68569" bIns="34275" anchor="t" anchorCtr="0">
            <a:noAutofit/>
          </a:bodyPr>
          <a:lstStyle/>
          <a:p>
            <a:r>
              <a:rPr lang="en-US" sz="900" b="1">
                <a:solidFill>
                  <a:schemeClr val="dk1"/>
                </a:solidFill>
                <a:latin typeface="Verdana"/>
                <a:ea typeface="Verdana"/>
                <a:cs typeface="Verdana"/>
                <a:sym typeface="Verdana"/>
              </a:rPr>
              <a:t>SECURE </a:t>
            </a:r>
            <a:r>
              <a:rPr lang="en-US" sz="900">
                <a:solidFill>
                  <a:schemeClr val="dk1"/>
                </a:solidFill>
                <a:latin typeface="Verdana"/>
                <a:ea typeface="Verdana"/>
                <a:cs typeface="Verdana"/>
                <a:sym typeface="Verdana"/>
              </a:rPr>
              <a:t>your APIs with authentication and access</a:t>
            </a:r>
            <a:endParaRPr sz="1050"/>
          </a:p>
        </p:txBody>
      </p:sp>
    </p:spTree>
    <p:extLst>
      <p:ext uri="{BB962C8B-B14F-4D97-AF65-F5344CB8AC3E}">
        <p14:creationId xmlns:p14="http://schemas.microsoft.com/office/powerpoint/2010/main" val="41187483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76CB356-55B8-8F4B-B39E-4CEFA1C42F62}"/>
              </a:ext>
            </a:extLst>
          </p:cNvPr>
          <p:cNvSpPr>
            <a:spLocks noGrp="1"/>
          </p:cNvSpPr>
          <p:nvPr>
            <p:ph type="body" idx="1"/>
          </p:nvPr>
        </p:nvSpPr>
        <p:spPr>
          <a:xfrm>
            <a:off x="589684" y="1337688"/>
            <a:ext cx="7886700" cy="3263504"/>
          </a:xfrm>
        </p:spPr>
        <p:txBody>
          <a:bodyPr/>
          <a:lstStyle/>
          <a:p>
            <a:pPr marL="139700" indent="0">
              <a:buNone/>
            </a:pPr>
            <a:r>
              <a:rPr lang="en-GB" dirty="0"/>
              <a:t>Modify the Get v1 Endpoint:</a:t>
            </a:r>
          </a:p>
          <a:p>
            <a:r>
              <a:rPr lang="en-GB" u="sng" dirty="0"/>
              <a:t>Key &amp; Method Detection</a:t>
            </a:r>
          </a:p>
          <a:p>
            <a:pPr lvl="1"/>
            <a:r>
              <a:rPr lang="en-GB" dirty="0"/>
              <a:t>Set Endpoint Type to REST</a:t>
            </a:r>
          </a:p>
          <a:p>
            <a:pPr lvl="1"/>
            <a:r>
              <a:rPr lang="en-GB" dirty="0"/>
              <a:t>Set Supported Http Methods to GET</a:t>
            </a:r>
          </a:p>
          <a:p>
            <a:pPr lvl="1"/>
            <a:r>
              <a:rPr lang="en-GB" dirty="0"/>
              <a:t>Set Developer’s API Key Location to Header</a:t>
            </a:r>
          </a:p>
          <a:p>
            <a:r>
              <a:rPr lang="en-GB" u="sng" dirty="0"/>
              <a:t>More Settings</a:t>
            </a:r>
          </a:p>
          <a:p>
            <a:pPr lvl="1"/>
            <a:r>
              <a:rPr lang="en-GB" dirty="0"/>
              <a:t>Enable all Forwarded Headers &amp; Return Headers</a:t>
            </a:r>
          </a:p>
          <a:p>
            <a:pPr lvl="1"/>
            <a:r>
              <a:rPr lang="en-GB" dirty="0"/>
              <a:t>Enable Rate Limit Information</a:t>
            </a:r>
          </a:p>
        </p:txBody>
      </p:sp>
      <p:sp>
        <p:nvSpPr>
          <p:cNvPr id="3" name="Title 2">
            <a:extLst>
              <a:ext uri="{FF2B5EF4-FFF2-40B4-BE49-F238E27FC236}">
                <a16:creationId xmlns:a16="http://schemas.microsoft.com/office/drawing/2014/main" id="{079299DA-6FEC-1A40-A498-D13F3212F98A}"/>
              </a:ext>
            </a:extLst>
          </p:cNvPr>
          <p:cNvSpPr>
            <a:spLocks noGrp="1"/>
          </p:cNvSpPr>
          <p:nvPr>
            <p:ph type="title"/>
          </p:nvPr>
        </p:nvSpPr>
        <p:spPr/>
        <p:txBody>
          <a:bodyPr/>
          <a:lstStyle/>
          <a:p>
            <a:r>
              <a:rPr lang="en-GB" dirty="0"/>
              <a:t>Configure your API Endpoint</a:t>
            </a:r>
          </a:p>
        </p:txBody>
      </p:sp>
      <p:pic>
        <p:nvPicPr>
          <p:cNvPr id="4" name="Picture 3">
            <a:extLst>
              <a:ext uri="{FF2B5EF4-FFF2-40B4-BE49-F238E27FC236}">
                <a16:creationId xmlns:a16="http://schemas.microsoft.com/office/drawing/2014/main" id="{FDC79CE5-9CED-024E-8783-8C8DF714CD68}"/>
              </a:ext>
            </a:extLst>
          </p:cNvPr>
          <p:cNvPicPr>
            <a:picLocks noChangeAspect="1"/>
          </p:cNvPicPr>
          <p:nvPr/>
        </p:nvPicPr>
        <p:blipFill>
          <a:blip r:embed="rId3"/>
          <a:stretch>
            <a:fillRect/>
          </a:stretch>
        </p:blipFill>
        <p:spPr>
          <a:xfrm>
            <a:off x="7835899" y="156944"/>
            <a:ext cx="1087383" cy="1072885"/>
          </a:xfrm>
          <a:prstGeom prst="rect">
            <a:avLst/>
          </a:prstGeom>
        </p:spPr>
      </p:pic>
    </p:spTree>
    <p:extLst>
      <p:ext uri="{BB962C8B-B14F-4D97-AF65-F5344CB8AC3E}">
        <p14:creationId xmlns:p14="http://schemas.microsoft.com/office/powerpoint/2010/main" val="3235442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41A94D-E4DE-B549-A2A7-E399B805ACBD}"/>
              </a:ext>
            </a:extLst>
          </p:cNvPr>
          <p:cNvSpPr>
            <a:spLocks noGrp="1"/>
          </p:cNvSpPr>
          <p:nvPr>
            <p:ph type="title"/>
          </p:nvPr>
        </p:nvSpPr>
        <p:spPr/>
        <p:txBody>
          <a:bodyPr/>
          <a:lstStyle/>
          <a:p>
            <a:endParaRPr lang="en-GB"/>
          </a:p>
        </p:txBody>
      </p:sp>
      <p:pic>
        <p:nvPicPr>
          <p:cNvPr id="6" name="Picture 5">
            <a:extLst>
              <a:ext uri="{FF2B5EF4-FFF2-40B4-BE49-F238E27FC236}">
                <a16:creationId xmlns:a16="http://schemas.microsoft.com/office/drawing/2014/main" id="{0A455687-E0AF-564C-ADBC-5D173EECE480}"/>
              </a:ext>
            </a:extLst>
          </p:cNvPr>
          <p:cNvPicPr>
            <a:picLocks noChangeAspect="1"/>
          </p:cNvPicPr>
          <p:nvPr/>
        </p:nvPicPr>
        <p:blipFill>
          <a:blip r:embed="rId2"/>
          <a:stretch>
            <a:fillRect/>
          </a:stretch>
        </p:blipFill>
        <p:spPr>
          <a:xfrm>
            <a:off x="3079750" y="152400"/>
            <a:ext cx="2984500" cy="4838700"/>
          </a:xfrm>
          <a:prstGeom prst="rect">
            <a:avLst/>
          </a:prstGeom>
        </p:spPr>
      </p:pic>
      <p:pic>
        <p:nvPicPr>
          <p:cNvPr id="7" name="Picture 6">
            <a:extLst>
              <a:ext uri="{FF2B5EF4-FFF2-40B4-BE49-F238E27FC236}">
                <a16:creationId xmlns:a16="http://schemas.microsoft.com/office/drawing/2014/main" id="{9099351A-75B5-D14B-91AB-CC2D1CCEE002}"/>
              </a:ext>
            </a:extLst>
          </p:cNvPr>
          <p:cNvPicPr>
            <a:picLocks noChangeAspect="1"/>
          </p:cNvPicPr>
          <p:nvPr/>
        </p:nvPicPr>
        <p:blipFill>
          <a:blip r:embed="rId3"/>
          <a:stretch>
            <a:fillRect/>
          </a:stretch>
        </p:blipFill>
        <p:spPr>
          <a:xfrm>
            <a:off x="7835899" y="156944"/>
            <a:ext cx="1087383" cy="1072885"/>
          </a:xfrm>
          <a:prstGeom prst="rect">
            <a:avLst/>
          </a:prstGeom>
        </p:spPr>
      </p:pic>
    </p:spTree>
    <p:extLst>
      <p:ext uri="{BB962C8B-B14F-4D97-AF65-F5344CB8AC3E}">
        <p14:creationId xmlns:p14="http://schemas.microsoft.com/office/powerpoint/2010/main" val="38418728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0C478F-3A16-4F4C-8992-965EF3E001CD}"/>
              </a:ext>
            </a:extLst>
          </p:cNvPr>
          <p:cNvSpPr>
            <a:spLocks noGrp="1"/>
          </p:cNvSpPr>
          <p:nvPr>
            <p:ph type="body" idx="1"/>
          </p:nvPr>
        </p:nvSpPr>
        <p:spPr/>
        <p:txBody>
          <a:bodyPr/>
          <a:lstStyle/>
          <a:p>
            <a:endParaRPr lang="en-GB" dirty="0"/>
          </a:p>
        </p:txBody>
      </p:sp>
      <p:sp>
        <p:nvSpPr>
          <p:cNvPr id="3" name="Title 2">
            <a:extLst>
              <a:ext uri="{FF2B5EF4-FFF2-40B4-BE49-F238E27FC236}">
                <a16:creationId xmlns:a16="http://schemas.microsoft.com/office/drawing/2014/main" id="{2226B5A2-4CA6-3A42-B42E-EEB2FD21D6DE}"/>
              </a:ext>
            </a:extLst>
          </p:cNvPr>
          <p:cNvSpPr>
            <a:spLocks noGrp="1"/>
          </p:cNvSpPr>
          <p:nvPr>
            <p:ph type="title"/>
          </p:nvPr>
        </p:nvSpPr>
        <p:spPr/>
        <p:txBody>
          <a:bodyPr/>
          <a:lstStyle/>
          <a:p>
            <a:r>
              <a:rPr lang="en-GB" dirty="0"/>
              <a:t>API Products with </a:t>
            </a:r>
            <a:r>
              <a:rPr lang="en-GB" dirty="0" err="1"/>
              <a:t>Mashery</a:t>
            </a:r>
            <a:r>
              <a:rPr lang="en-GB" dirty="0"/>
              <a:t> Package &amp; Plans</a:t>
            </a:r>
          </a:p>
        </p:txBody>
      </p:sp>
    </p:spTree>
    <p:extLst>
      <p:ext uri="{BB962C8B-B14F-4D97-AF65-F5344CB8AC3E}">
        <p14:creationId xmlns:p14="http://schemas.microsoft.com/office/powerpoint/2010/main" val="14359289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D25E7B04-5126-834D-B58F-9C06DDC82677}"/>
              </a:ext>
            </a:extLst>
          </p:cNvPr>
          <p:cNvGraphicFramePr/>
          <p:nvPr>
            <p:extLst>
              <p:ext uri="{D42A27DB-BD31-4B8C-83A1-F6EECF244321}">
                <p14:modId xmlns:p14="http://schemas.microsoft.com/office/powerpoint/2010/main" val="3661052663"/>
              </p:ext>
            </p:extLst>
          </p:nvPr>
        </p:nvGraphicFramePr>
        <p:xfrm>
          <a:off x="172006" y="608707"/>
          <a:ext cx="2856946"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D10EEC34-731E-CC40-B327-EF3755BF578C}"/>
              </a:ext>
            </a:extLst>
          </p:cNvPr>
          <p:cNvSpPr/>
          <p:nvPr/>
        </p:nvSpPr>
        <p:spPr>
          <a:xfrm>
            <a:off x="3117066" y="3264717"/>
            <a:ext cx="1298571" cy="650240"/>
          </a:xfrm>
          <a:prstGeom prst="rect">
            <a:avLst/>
          </a:prstGeom>
          <a:solidFill>
            <a:srgbClr val="0071C5"/>
          </a:solidFill>
          <a:ln w="9525" cap="flat" cmpd="sng" algn="ctr">
            <a:noFill/>
            <a:prstDash val="solid"/>
          </a:ln>
          <a:effectLst/>
        </p:spPr>
        <p:txBody>
          <a:bodyPr rtlCol="0" anchor="ctr"/>
          <a:lstStyle/>
          <a:p>
            <a:pPr algn="ctr" defTabSz="457200">
              <a:defRPr/>
            </a:pPr>
            <a:r>
              <a:rPr lang="fr-FR" kern="0" dirty="0" err="1">
                <a:solidFill>
                  <a:prstClr val="white"/>
                </a:solidFill>
                <a:latin typeface="+mn-lt"/>
                <a:cs typeface="Gill Sans Light"/>
              </a:rPr>
              <a:t>Developer</a:t>
            </a:r>
            <a:endParaRPr lang="fr-FR" kern="0" dirty="0">
              <a:solidFill>
                <a:prstClr val="white"/>
              </a:solidFill>
              <a:latin typeface="+mn-lt"/>
              <a:cs typeface="Gill Sans Light"/>
            </a:endParaRPr>
          </a:p>
        </p:txBody>
      </p:sp>
      <p:sp>
        <p:nvSpPr>
          <p:cNvPr id="4" name="Rectangle 3">
            <a:extLst>
              <a:ext uri="{FF2B5EF4-FFF2-40B4-BE49-F238E27FC236}">
                <a16:creationId xmlns:a16="http://schemas.microsoft.com/office/drawing/2014/main" id="{4B6DBF6B-0CF1-CC46-A796-783714F7E380}"/>
              </a:ext>
            </a:extLst>
          </p:cNvPr>
          <p:cNvSpPr/>
          <p:nvPr/>
        </p:nvSpPr>
        <p:spPr>
          <a:xfrm>
            <a:off x="5246111" y="3264717"/>
            <a:ext cx="1290320" cy="650240"/>
          </a:xfrm>
          <a:prstGeom prst="rect">
            <a:avLst/>
          </a:prstGeom>
          <a:solidFill>
            <a:srgbClr val="0071C5"/>
          </a:solidFill>
          <a:ln w="9525" cap="flat" cmpd="sng" algn="ctr">
            <a:noFill/>
            <a:prstDash val="solid"/>
          </a:ln>
          <a:effectLst/>
        </p:spPr>
        <p:txBody>
          <a:bodyPr rtlCol="0" anchor="ctr"/>
          <a:lstStyle/>
          <a:p>
            <a:pPr algn="ctr" defTabSz="457200">
              <a:defRPr/>
            </a:pPr>
            <a:r>
              <a:rPr lang="fr-FR" sz="1600" kern="0" dirty="0">
                <a:solidFill>
                  <a:prstClr val="white"/>
                </a:solidFill>
                <a:latin typeface="+mn-lt"/>
                <a:cs typeface="Gill Sans Light"/>
              </a:rPr>
              <a:t>Application</a:t>
            </a:r>
            <a:endParaRPr lang="en-GB" sz="1600" kern="0" dirty="0">
              <a:solidFill>
                <a:prstClr val="white"/>
              </a:solidFill>
              <a:latin typeface="+mn-lt"/>
              <a:cs typeface="Gill Sans Light"/>
            </a:endParaRPr>
          </a:p>
        </p:txBody>
      </p:sp>
      <p:sp>
        <p:nvSpPr>
          <p:cNvPr id="5" name="Rectangle 4">
            <a:extLst>
              <a:ext uri="{FF2B5EF4-FFF2-40B4-BE49-F238E27FC236}">
                <a16:creationId xmlns:a16="http://schemas.microsoft.com/office/drawing/2014/main" id="{0AFE7EBB-CF79-B84D-BE12-E418DA44E394}"/>
              </a:ext>
            </a:extLst>
          </p:cNvPr>
          <p:cNvSpPr/>
          <p:nvPr/>
        </p:nvSpPr>
        <p:spPr>
          <a:xfrm>
            <a:off x="7420040" y="3264717"/>
            <a:ext cx="1290320" cy="650240"/>
          </a:xfrm>
          <a:prstGeom prst="rect">
            <a:avLst/>
          </a:prstGeom>
          <a:solidFill>
            <a:srgbClr val="0071C5"/>
          </a:solidFill>
          <a:ln w="9525" cap="flat" cmpd="sng" algn="ctr">
            <a:noFill/>
            <a:prstDash val="solid"/>
          </a:ln>
          <a:effectLst/>
        </p:spPr>
        <p:txBody>
          <a:bodyPr rtlCol="0" anchor="ctr"/>
          <a:lstStyle/>
          <a:p>
            <a:pPr algn="ctr" defTabSz="457200">
              <a:defRPr/>
            </a:pPr>
            <a:r>
              <a:rPr lang="fr-FR" kern="0" dirty="0">
                <a:solidFill>
                  <a:prstClr val="white"/>
                </a:solidFill>
                <a:latin typeface="+mn-lt"/>
                <a:cs typeface="Gill Sans Light"/>
              </a:rPr>
              <a:t>API Key</a:t>
            </a:r>
            <a:endParaRPr lang="en-GB" kern="0" dirty="0">
              <a:solidFill>
                <a:prstClr val="white"/>
              </a:solidFill>
              <a:latin typeface="+mn-lt"/>
              <a:cs typeface="Gill Sans Light"/>
            </a:endParaRPr>
          </a:p>
        </p:txBody>
      </p:sp>
      <p:sp>
        <p:nvSpPr>
          <p:cNvPr id="6" name="TextBox 5">
            <a:extLst>
              <a:ext uri="{FF2B5EF4-FFF2-40B4-BE49-F238E27FC236}">
                <a16:creationId xmlns:a16="http://schemas.microsoft.com/office/drawing/2014/main" id="{59C5DBB0-1D08-B54E-9542-652A8113D644}"/>
              </a:ext>
            </a:extLst>
          </p:cNvPr>
          <p:cNvSpPr txBox="1"/>
          <p:nvPr/>
        </p:nvSpPr>
        <p:spPr>
          <a:xfrm>
            <a:off x="4794562" y="3337027"/>
            <a:ext cx="465555" cy="246221"/>
          </a:xfrm>
          <a:prstGeom prst="rect">
            <a:avLst/>
          </a:prstGeom>
          <a:ln>
            <a:noFill/>
            <a:tailEnd type="triangle"/>
          </a:ln>
        </p:spPr>
        <p:style>
          <a:lnRef idx="1">
            <a:schemeClr val="accent1"/>
          </a:lnRef>
          <a:fillRef idx="0">
            <a:schemeClr val="accent1"/>
          </a:fillRef>
          <a:effectRef idx="0">
            <a:schemeClr val="accent1"/>
          </a:effectRef>
          <a:fontRef idx="minor">
            <a:schemeClr val="tx1"/>
          </a:fontRef>
        </p:style>
        <p:txBody>
          <a:bodyPr wrap="none" rtlCol="0">
            <a:spAutoFit/>
          </a:bodyPr>
          <a:lstStyle/>
          <a:p>
            <a:pPr defTabSz="457200"/>
            <a:r>
              <a:rPr lang="fr-FR" sz="1000" dirty="0">
                <a:solidFill>
                  <a:srgbClr val="004280"/>
                </a:solidFill>
                <a:cs typeface="Gill Sans Light"/>
              </a:rPr>
              <a:t>0 - N</a:t>
            </a:r>
            <a:endParaRPr lang="en-GB" sz="1000" dirty="0">
              <a:solidFill>
                <a:srgbClr val="004280"/>
              </a:solidFill>
              <a:cs typeface="Gill Sans Light"/>
            </a:endParaRPr>
          </a:p>
        </p:txBody>
      </p:sp>
      <p:sp>
        <p:nvSpPr>
          <p:cNvPr id="7" name="TextBox 6">
            <a:extLst>
              <a:ext uri="{FF2B5EF4-FFF2-40B4-BE49-F238E27FC236}">
                <a16:creationId xmlns:a16="http://schemas.microsoft.com/office/drawing/2014/main" id="{BE163083-FF44-8C43-90D7-F6DCA4019B2A}"/>
              </a:ext>
            </a:extLst>
          </p:cNvPr>
          <p:cNvSpPr txBox="1"/>
          <p:nvPr/>
        </p:nvSpPr>
        <p:spPr>
          <a:xfrm>
            <a:off x="6978236" y="3337026"/>
            <a:ext cx="465555" cy="246221"/>
          </a:xfrm>
          <a:prstGeom prst="rect">
            <a:avLst/>
          </a:prstGeom>
          <a:noFill/>
        </p:spPr>
        <p:txBody>
          <a:bodyPr wrap="none" rtlCol="0">
            <a:spAutoFit/>
          </a:bodyPr>
          <a:lstStyle/>
          <a:p>
            <a:pPr defTabSz="457200"/>
            <a:r>
              <a:rPr lang="fr-FR" sz="1000" dirty="0">
                <a:solidFill>
                  <a:srgbClr val="004280"/>
                </a:solidFill>
                <a:latin typeface="+mn-lt"/>
                <a:cs typeface="Gill Sans Light"/>
              </a:rPr>
              <a:t>0 - N</a:t>
            </a:r>
            <a:endParaRPr lang="en-GB" sz="1000" dirty="0">
              <a:solidFill>
                <a:srgbClr val="004280"/>
              </a:solidFill>
              <a:latin typeface="+mn-lt"/>
              <a:cs typeface="Gill Sans Light"/>
            </a:endParaRPr>
          </a:p>
        </p:txBody>
      </p:sp>
      <p:sp>
        <p:nvSpPr>
          <p:cNvPr id="8" name="Rectangle 7">
            <a:extLst>
              <a:ext uri="{FF2B5EF4-FFF2-40B4-BE49-F238E27FC236}">
                <a16:creationId xmlns:a16="http://schemas.microsoft.com/office/drawing/2014/main" id="{CDCD8B38-33F3-154F-99DE-876C02DADC17}"/>
              </a:ext>
            </a:extLst>
          </p:cNvPr>
          <p:cNvSpPr/>
          <p:nvPr/>
        </p:nvSpPr>
        <p:spPr>
          <a:xfrm>
            <a:off x="3117066" y="2065473"/>
            <a:ext cx="1298571" cy="650240"/>
          </a:xfrm>
          <a:prstGeom prst="rect">
            <a:avLst/>
          </a:prstGeom>
          <a:solidFill>
            <a:srgbClr val="0071C5"/>
          </a:solidFill>
          <a:ln w="9525" cap="flat" cmpd="sng" algn="ctr">
            <a:noFill/>
            <a:prstDash val="solid"/>
          </a:ln>
          <a:effectLst/>
        </p:spPr>
        <p:txBody>
          <a:bodyPr rtlCol="0" anchor="ctr"/>
          <a:lstStyle/>
          <a:p>
            <a:pPr algn="ctr" defTabSz="457200">
              <a:defRPr/>
            </a:pPr>
            <a:r>
              <a:rPr lang="fr-FR" kern="0" dirty="0">
                <a:solidFill>
                  <a:prstClr val="white"/>
                </a:solidFill>
                <a:latin typeface="+mn-lt"/>
                <a:cs typeface="Gill Sans Light"/>
              </a:rPr>
              <a:t>Package</a:t>
            </a:r>
            <a:endParaRPr lang="en-GB" kern="0" dirty="0">
              <a:solidFill>
                <a:prstClr val="white"/>
              </a:solidFill>
              <a:latin typeface="+mn-lt"/>
              <a:cs typeface="Gill Sans Light"/>
            </a:endParaRPr>
          </a:p>
        </p:txBody>
      </p:sp>
      <p:sp>
        <p:nvSpPr>
          <p:cNvPr id="9" name="Rectangle 8">
            <a:extLst>
              <a:ext uri="{FF2B5EF4-FFF2-40B4-BE49-F238E27FC236}">
                <a16:creationId xmlns:a16="http://schemas.microsoft.com/office/drawing/2014/main" id="{EE948182-90D5-3B40-8639-94D9D8A35051}"/>
              </a:ext>
            </a:extLst>
          </p:cNvPr>
          <p:cNvSpPr/>
          <p:nvPr/>
        </p:nvSpPr>
        <p:spPr>
          <a:xfrm>
            <a:off x="5246111" y="2065473"/>
            <a:ext cx="1290320" cy="650240"/>
          </a:xfrm>
          <a:prstGeom prst="rect">
            <a:avLst/>
          </a:prstGeom>
          <a:solidFill>
            <a:srgbClr val="0071C5"/>
          </a:solidFill>
          <a:ln w="9525" cap="flat" cmpd="sng" algn="ctr">
            <a:noFill/>
            <a:prstDash val="solid"/>
          </a:ln>
          <a:effectLst/>
        </p:spPr>
        <p:txBody>
          <a:bodyPr rtlCol="0" anchor="ctr"/>
          <a:lstStyle/>
          <a:p>
            <a:pPr algn="ctr" defTabSz="457200">
              <a:defRPr/>
            </a:pPr>
            <a:r>
              <a:rPr lang="fr-FR" kern="0" dirty="0">
                <a:solidFill>
                  <a:prstClr val="white"/>
                </a:solidFill>
                <a:latin typeface="+mn-lt"/>
                <a:cs typeface="Gill Sans Light"/>
              </a:rPr>
              <a:t>Plan</a:t>
            </a:r>
            <a:endParaRPr lang="en-GB" kern="0" dirty="0">
              <a:solidFill>
                <a:prstClr val="white"/>
              </a:solidFill>
              <a:latin typeface="+mn-lt"/>
              <a:cs typeface="Gill Sans Light"/>
            </a:endParaRPr>
          </a:p>
        </p:txBody>
      </p:sp>
      <p:cxnSp>
        <p:nvCxnSpPr>
          <p:cNvPr id="10" name="Straight Arrow Connector 9">
            <a:extLst>
              <a:ext uri="{FF2B5EF4-FFF2-40B4-BE49-F238E27FC236}">
                <a16:creationId xmlns:a16="http://schemas.microsoft.com/office/drawing/2014/main" id="{92BBE181-D37F-CB41-8D02-C23F1D1E8FBE}"/>
              </a:ext>
            </a:extLst>
          </p:cNvPr>
          <p:cNvCxnSpPr/>
          <p:nvPr/>
        </p:nvCxnSpPr>
        <p:spPr>
          <a:xfrm>
            <a:off x="4415637" y="2381623"/>
            <a:ext cx="8362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B8F0EAF-EF4C-A745-BC8A-B375440F8E7B}"/>
              </a:ext>
            </a:extLst>
          </p:cNvPr>
          <p:cNvSpPr txBox="1"/>
          <p:nvPr/>
        </p:nvSpPr>
        <p:spPr>
          <a:xfrm>
            <a:off x="4625411" y="2135402"/>
            <a:ext cx="465555" cy="246221"/>
          </a:xfrm>
          <a:prstGeom prst="rect">
            <a:avLst/>
          </a:prstGeom>
          <a:ln>
            <a:noFill/>
            <a:tailEnd type="triangle"/>
          </a:ln>
        </p:spPr>
        <p:style>
          <a:lnRef idx="1">
            <a:schemeClr val="accent1"/>
          </a:lnRef>
          <a:fillRef idx="0">
            <a:schemeClr val="accent1"/>
          </a:fillRef>
          <a:effectRef idx="0">
            <a:schemeClr val="accent1"/>
          </a:effectRef>
          <a:fontRef idx="minor">
            <a:schemeClr val="tx1"/>
          </a:fontRef>
        </p:style>
        <p:txBody>
          <a:bodyPr wrap="none" rtlCol="0">
            <a:spAutoFit/>
          </a:bodyPr>
          <a:lstStyle/>
          <a:p>
            <a:pPr defTabSz="457200"/>
            <a:r>
              <a:rPr lang="fr-FR" sz="1000" dirty="0">
                <a:solidFill>
                  <a:srgbClr val="004280"/>
                </a:solidFill>
                <a:cs typeface="Gill Sans Light"/>
              </a:rPr>
              <a:t>0 - N</a:t>
            </a:r>
            <a:endParaRPr lang="en-GB" sz="1000" dirty="0">
              <a:solidFill>
                <a:srgbClr val="004280"/>
              </a:solidFill>
              <a:cs typeface="Gill Sans Light"/>
            </a:endParaRPr>
          </a:p>
        </p:txBody>
      </p:sp>
      <p:sp>
        <p:nvSpPr>
          <p:cNvPr id="12" name="Rectangle 11">
            <a:extLst>
              <a:ext uri="{FF2B5EF4-FFF2-40B4-BE49-F238E27FC236}">
                <a16:creationId xmlns:a16="http://schemas.microsoft.com/office/drawing/2014/main" id="{FA5A27DF-AA12-104C-80CC-3E02552C45E9}"/>
              </a:ext>
            </a:extLst>
          </p:cNvPr>
          <p:cNvSpPr/>
          <p:nvPr/>
        </p:nvSpPr>
        <p:spPr>
          <a:xfrm>
            <a:off x="3117066" y="784948"/>
            <a:ext cx="1298571" cy="650240"/>
          </a:xfrm>
          <a:prstGeom prst="rect">
            <a:avLst/>
          </a:prstGeom>
          <a:solidFill>
            <a:srgbClr val="0071C5"/>
          </a:solidFill>
          <a:ln w="9525" cap="flat" cmpd="sng" algn="ctr">
            <a:noFill/>
            <a:prstDash val="solid"/>
          </a:ln>
          <a:effectLst/>
        </p:spPr>
        <p:txBody>
          <a:bodyPr rtlCol="0" anchor="ctr"/>
          <a:lstStyle/>
          <a:p>
            <a:pPr algn="ctr" defTabSz="457200">
              <a:defRPr/>
            </a:pPr>
            <a:r>
              <a:rPr lang="fr-FR" kern="0" dirty="0">
                <a:solidFill>
                  <a:prstClr val="white"/>
                </a:solidFill>
                <a:latin typeface="+mn-lt"/>
                <a:cs typeface="Gill Sans Light"/>
              </a:rPr>
              <a:t>API</a:t>
            </a:r>
          </a:p>
        </p:txBody>
      </p:sp>
      <p:sp>
        <p:nvSpPr>
          <p:cNvPr id="13" name="Rectangle 12">
            <a:extLst>
              <a:ext uri="{FF2B5EF4-FFF2-40B4-BE49-F238E27FC236}">
                <a16:creationId xmlns:a16="http://schemas.microsoft.com/office/drawing/2014/main" id="{A6E1EA40-D985-C548-B582-FA09BE9D74DE}"/>
              </a:ext>
            </a:extLst>
          </p:cNvPr>
          <p:cNvSpPr/>
          <p:nvPr/>
        </p:nvSpPr>
        <p:spPr>
          <a:xfrm>
            <a:off x="5251866" y="758168"/>
            <a:ext cx="1298571" cy="650240"/>
          </a:xfrm>
          <a:prstGeom prst="rect">
            <a:avLst/>
          </a:prstGeom>
          <a:solidFill>
            <a:srgbClr val="0071C5"/>
          </a:solidFill>
          <a:ln w="9525" cap="flat" cmpd="sng" algn="ctr">
            <a:noFill/>
            <a:prstDash val="solid"/>
          </a:ln>
          <a:effectLst/>
        </p:spPr>
        <p:txBody>
          <a:bodyPr rtlCol="0" anchor="ctr"/>
          <a:lstStyle/>
          <a:p>
            <a:pPr algn="ctr" defTabSz="457200">
              <a:defRPr/>
            </a:pPr>
            <a:r>
              <a:rPr lang="fr-FR" sz="1600" kern="0" dirty="0" err="1">
                <a:solidFill>
                  <a:prstClr val="white"/>
                </a:solidFill>
                <a:latin typeface="+mn-lt"/>
                <a:cs typeface="Gill Sans Light"/>
              </a:rPr>
              <a:t>Endpoint</a:t>
            </a:r>
            <a:endParaRPr lang="en-GB" sz="1600" kern="0" dirty="0">
              <a:solidFill>
                <a:prstClr val="white"/>
              </a:solidFill>
              <a:latin typeface="+mn-lt"/>
              <a:cs typeface="Gill Sans Light"/>
            </a:endParaRPr>
          </a:p>
        </p:txBody>
      </p:sp>
      <p:sp>
        <p:nvSpPr>
          <p:cNvPr id="14" name="Rectangle 13">
            <a:extLst>
              <a:ext uri="{FF2B5EF4-FFF2-40B4-BE49-F238E27FC236}">
                <a16:creationId xmlns:a16="http://schemas.microsoft.com/office/drawing/2014/main" id="{1F1C15EF-7472-D04F-8016-B42C72971DEF}"/>
              </a:ext>
            </a:extLst>
          </p:cNvPr>
          <p:cNvSpPr/>
          <p:nvPr/>
        </p:nvSpPr>
        <p:spPr>
          <a:xfrm>
            <a:off x="7406034" y="784948"/>
            <a:ext cx="1290320" cy="650240"/>
          </a:xfrm>
          <a:prstGeom prst="rect">
            <a:avLst/>
          </a:prstGeom>
          <a:solidFill>
            <a:srgbClr val="0071C5"/>
          </a:solidFill>
          <a:ln w="9525" cap="flat" cmpd="sng" algn="ctr">
            <a:noFill/>
            <a:prstDash val="solid"/>
          </a:ln>
          <a:effectLst/>
        </p:spPr>
        <p:txBody>
          <a:bodyPr rtlCol="0" anchor="ctr"/>
          <a:lstStyle/>
          <a:p>
            <a:pPr algn="ctr" defTabSz="457200">
              <a:defRPr/>
            </a:pPr>
            <a:r>
              <a:rPr lang="fr-FR" kern="0" dirty="0">
                <a:solidFill>
                  <a:prstClr val="white"/>
                </a:solidFill>
                <a:latin typeface="+mn-lt"/>
                <a:cs typeface="Gill Sans Light"/>
              </a:rPr>
              <a:t>Method</a:t>
            </a:r>
            <a:endParaRPr lang="en-GB" kern="0" dirty="0">
              <a:solidFill>
                <a:prstClr val="white"/>
              </a:solidFill>
              <a:latin typeface="+mn-lt"/>
              <a:cs typeface="Gill Sans Light"/>
            </a:endParaRPr>
          </a:p>
        </p:txBody>
      </p:sp>
      <p:cxnSp>
        <p:nvCxnSpPr>
          <p:cNvPr id="15" name="Straight Arrow Connector 14">
            <a:extLst>
              <a:ext uri="{FF2B5EF4-FFF2-40B4-BE49-F238E27FC236}">
                <a16:creationId xmlns:a16="http://schemas.microsoft.com/office/drawing/2014/main" id="{449BBFD4-D5F8-CD41-A435-B12E961A1D40}"/>
              </a:ext>
            </a:extLst>
          </p:cNvPr>
          <p:cNvCxnSpPr/>
          <p:nvPr/>
        </p:nvCxnSpPr>
        <p:spPr>
          <a:xfrm>
            <a:off x="4376508" y="1110068"/>
            <a:ext cx="8836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B67B5B5-5A20-0140-9CAB-3177B5EF2542}"/>
              </a:ext>
            </a:extLst>
          </p:cNvPr>
          <p:cNvCxnSpPr/>
          <p:nvPr/>
        </p:nvCxnSpPr>
        <p:spPr>
          <a:xfrm>
            <a:off x="6536431" y="1110068"/>
            <a:ext cx="8836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4DD8D2E-3D38-574D-B7D9-B529A0D4D3E6}"/>
              </a:ext>
            </a:extLst>
          </p:cNvPr>
          <p:cNvSpPr txBox="1"/>
          <p:nvPr/>
        </p:nvSpPr>
        <p:spPr>
          <a:xfrm>
            <a:off x="4794562" y="857258"/>
            <a:ext cx="465555" cy="246221"/>
          </a:xfrm>
          <a:prstGeom prst="rect">
            <a:avLst/>
          </a:prstGeom>
          <a:noFill/>
        </p:spPr>
        <p:txBody>
          <a:bodyPr wrap="none" rtlCol="0">
            <a:spAutoFit/>
          </a:bodyPr>
          <a:lstStyle/>
          <a:p>
            <a:pPr defTabSz="457200"/>
            <a:r>
              <a:rPr lang="fr-FR" sz="1000" dirty="0">
                <a:solidFill>
                  <a:srgbClr val="004280"/>
                </a:solidFill>
                <a:latin typeface="+mn-lt"/>
                <a:cs typeface="Gill Sans Light"/>
              </a:rPr>
              <a:t>0 - N</a:t>
            </a:r>
            <a:endParaRPr lang="en-GB" sz="1000" dirty="0">
              <a:solidFill>
                <a:srgbClr val="004280"/>
              </a:solidFill>
              <a:latin typeface="+mn-lt"/>
              <a:cs typeface="Gill Sans Light"/>
            </a:endParaRPr>
          </a:p>
        </p:txBody>
      </p:sp>
      <p:sp>
        <p:nvSpPr>
          <p:cNvPr id="18" name="TextBox 17">
            <a:extLst>
              <a:ext uri="{FF2B5EF4-FFF2-40B4-BE49-F238E27FC236}">
                <a16:creationId xmlns:a16="http://schemas.microsoft.com/office/drawing/2014/main" id="{14A418DF-13DE-D64C-A0D5-A6CB49620C6C}"/>
              </a:ext>
            </a:extLst>
          </p:cNvPr>
          <p:cNvSpPr txBox="1"/>
          <p:nvPr/>
        </p:nvSpPr>
        <p:spPr>
          <a:xfrm>
            <a:off x="6978236" y="857257"/>
            <a:ext cx="465555" cy="246221"/>
          </a:xfrm>
          <a:prstGeom prst="rect">
            <a:avLst/>
          </a:prstGeom>
          <a:noFill/>
        </p:spPr>
        <p:txBody>
          <a:bodyPr wrap="none" rtlCol="0">
            <a:spAutoFit/>
          </a:bodyPr>
          <a:lstStyle/>
          <a:p>
            <a:pPr defTabSz="457200"/>
            <a:r>
              <a:rPr lang="fr-FR" sz="1000" dirty="0">
                <a:solidFill>
                  <a:srgbClr val="004280"/>
                </a:solidFill>
                <a:latin typeface="+mn-lt"/>
                <a:cs typeface="Gill Sans Light"/>
              </a:rPr>
              <a:t>0 - N</a:t>
            </a:r>
            <a:endParaRPr lang="en-GB" sz="1000" dirty="0">
              <a:solidFill>
                <a:srgbClr val="004280"/>
              </a:solidFill>
              <a:latin typeface="+mn-lt"/>
              <a:cs typeface="Gill Sans Light"/>
            </a:endParaRPr>
          </a:p>
        </p:txBody>
      </p:sp>
      <p:cxnSp>
        <p:nvCxnSpPr>
          <p:cNvPr id="19" name="Curved Connector 18">
            <a:extLst>
              <a:ext uri="{FF2B5EF4-FFF2-40B4-BE49-F238E27FC236}">
                <a16:creationId xmlns:a16="http://schemas.microsoft.com/office/drawing/2014/main" id="{F786EB6C-11F6-4140-AA56-26C4747CFA26}"/>
              </a:ext>
            </a:extLst>
          </p:cNvPr>
          <p:cNvCxnSpPr/>
          <p:nvPr/>
        </p:nvCxnSpPr>
        <p:spPr>
          <a:xfrm>
            <a:off x="4401631" y="1394701"/>
            <a:ext cx="844480" cy="62050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a:extLst>
              <a:ext uri="{FF2B5EF4-FFF2-40B4-BE49-F238E27FC236}">
                <a16:creationId xmlns:a16="http://schemas.microsoft.com/office/drawing/2014/main" id="{9205326F-B970-6E4E-B300-19911C6C4F29}"/>
              </a:ext>
            </a:extLst>
          </p:cNvPr>
          <p:cNvCxnSpPr/>
          <p:nvPr/>
        </p:nvCxnSpPr>
        <p:spPr>
          <a:xfrm rot="10800000">
            <a:off x="6546174" y="2715713"/>
            <a:ext cx="883611" cy="54900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FA995F2-32E9-B340-AF1E-20E3F0CD41D7}"/>
              </a:ext>
            </a:extLst>
          </p:cNvPr>
          <p:cNvCxnSpPr/>
          <p:nvPr/>
        </p:nvCxnSpPr>
        <p:spPr>
          <a:xfrm>
            <a:off x="4400197" y="3589837"/>
            <a:ext cx="8362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C372DA6-33F9-BD41-BA06-0B4F9F87F4B9}"/>
              </a:ext>
            </a:extLst>
          </p:cNvPr>
          <p:cNvCxnSpPr/>
          <p:nvPr/>
        </p:nvCxnSpPr>
        <p:spPr>
          <a:xfrm>
            <a:off x="6536431" y="3589837"/>
            <a:ext cx="8362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3D88220-DFDA-4144-8438-B901DD545C29}"/>
              </a:ext>
            </a:extLst>
          </p:cNvPr>
          <p:cNvSpPr txBox="1"/>
          <p:nvPr/>
        </p:nvSpPr>
        <p:spPr>
          <a:xfrm>
            <a:off x="4858188" y="1539074"/>
            <a:ext cx="439544" cy="246221"/>
          </a:xfrm>
          <a:prstGeom prst="rect">
            <a:avLst/>
          </a:prstGeom>
          <a:noFill/>
        </p:spPr>
        <p:txBody>
          <a:bodyPr wrap="none" rtlCol="0">
            <a:spAutoFit/>
          </a:bodyPr>
          <a:lstStyle/>
          <a:p>
            <a:pPr defTabSz="457200"/>
            <a:r>
              <a:rPr lang="fr-FR" sz="1000" dirty="0">
                <a:solidFill>
                  <a:srgbClr val="004280"/>
                </a:solidFill>
                <a:latin typeface="+mn-lt"/>
                <a:cs typeface="Gill Sans Light"/>
              </a:rPr>
              <a:t>1 - 1</a:t>
            </a:r>
            <a:endParaRPr lang="en-GB" sz="1000" dirty="0">
              <a:solidFill>
                <a:srgbClr val="004280"/>
              </a:solidFill>
              <a:latin typeface="+mn-lt"/>
              <a:cs typeface="Gill Sans Light"/>
            </a:endParaRPr>
          </a:p>
        </p:txBody>
      </p:sp>
      <p:sp>
        <p:nvSpPr>
          <p:cNvPr id="24" name="TextBox 23">
            <a:extLst>
              <a:ext uri="{FF2B5EF4-FFF2-40B4-BE49-F238E27FC236}">
                <a16:creationId xmlns:a16="http://schemas.microsoft.com/office/drawing/2014/main" id="{2C628B68-E538-1749-AD5A-F2084F9148FA}"/>
              </a:ext>
            </a:extLst>
          </p:cNvPr>
          <p:cNvSpPr txBox="1"/>
          <p:nvPr/>
        </p:nvSpPr>
        <p:spPr>
          <a:xfrm>
            <a:off x="6973507" y="2831993"/>
            <a:ext cx="439544" cy="246221"/>
          </a:xfrm>
          <a:prstGeom prst="rect">
            <a:avLst/>
          </a:prstGeom>
          <a:noFill/>
        </p:spPr>
        <p:txBody>
          <a:bodyPr wrap="none" rtlCol="0">
            <a:spAutoFit/>
          </a:bodyPr>
          <a:lstStyle/>
          <a:p>
            <a:pPr defTabSz="457200"/>
            <a:r>
              <a:rPr lang="fr-FR" sz="1000" dirty="0">
                <a:solidFill>
                  <a:srgbClr val="004280"/>
                </a:solidFill>
                <a:latin typeface="+mn-lt"/>
                <a:cs typeface="Gill Sans Light"/>
              </a:rPr>
              <a:t>1 - 1</a:t>
            </a:r>
            <a:endParaRPr lang="en-GB" sz="1000" dirty="0">
              <a:solidFill>
                <a:srgbClr val="004280"/>
              </a:solidFill>
              <a:latin typeface="+mn-lt"/>
              <a:cs typeface="Gill Sans Light"/>
            </a:endParaRPr>
          </a:p>
        </p:txBody>
      </p:sp>
    </p:spTree>
    <p:extLst>
      <p:ext uri="{BB962C8B-B14F-4D97-AF65-F5344CB8AC3E}">
        <p14:creationId xmlns:p14="http://schemas.microsoft.com/office/powerpoint/2010/main" val="35465409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214146-BA22-084B-A91D-9F657E882633}"/>
              </a:ext>
            </a:extLst>
          </p:cNvPr>
          <p:cNvSpPr>
            <a:spLocks noGrp="1"/>
          </p:cNvSpPr>
          <p:nvPr>
            <p:ph type="body" idx="1"/>
          </p:nvPr>
        </p:nvSpPr>
        <p:spPr/>
        <p:txBody>
          <a:bodyPr/>
          <a:lstStyle/>
          <a:p>
            <a:r>
              <a:rPr lang="en-US" dirty="0"/>
              <a:t>API Definitions are not consumable in </a:t>
            </a:r>
            <a:r>
              <a:rPr lang="en-US" dirty="0" err="1"/>
              <a:t>Mashery</a:t>
            </a:r>
            <a:r>
              <a:rPr lang="en-US" dirty="0"/>
              <a:t> until they are added to a Package and Plan.</a:t>
            </a:r>
          </a:p>
          <a:p>
            <a:r>
              <a:rPr lang="en-US" dirty="0"/>
              <a:t>Packages and Plans are a way of creating API Products.</a:t>
            </a:r>
          </a:p>
          <a:p>
            <a:r>
              <a:rPr lang="en-US" dirty="0"/>
              <a:t>API Clients (Developers) consume APIs via an Application.</a:t>
            </a:r>
          </a:p>
          <a:p>
            <a:r>
              <a:rPr lang="en-US" dirty="0"/>
              <a:t>The Application must be registered in </a:t>
            </a:r>
            <a:r>
              <a:rPr lang="en-US" dirty="0" err="1"/>
              <a:t>Mashery</a:t>
            </a:r>
            <a:r>
              <a:rPr lang="en-US" dirty="0"/>
              <a:t>.</a:t>
            </a:r>
          </a:p>
          <a:p>
            <a:r>
              <a:rPr lang="en-US" dirty="0"/>
              <a:t>An Application is assigned an API Key that has an “loose” association to a designated API Package &amp; Plan.</a:t>
            </a:r>
          </a:p>
        </p:txBody>
      </p:sp>
      <p:sp>
        <p:nvSpPr>
          <p:cNvPr id="3" name="Title 2">
            <a:extLst>
              <a:ext uri="{FF2B5EF4-FFF2-40B4-BE49-F238E27FC236}">
                <a16:creationId xmlns:a16="http://schemas.microsoft.com/office/drawing/2014/main" id="{6AE24A88-973F-9740-AE57-02B2D0FCA750}"/>
              </a:ext>
            </a:extLst>
          </p:cNvPr>
          <p:cNvSpPr>
            <a:spLocks noGrp="1"/>
          </p:cNvSpPr>
          <p:nvPr>
            <p:ph type="title"/>
          </p:nvPr>
        </p:nvSpPr>
        <p:spPr/>
        <p:txBody>
          <a:bodyPr/>
          <a:lstStyle/>
          <a:p>
            <a:r>
              <a:rPr lang="en-US" dirty="0"/>
              <a:t>Package &amp; Plans</a:t>
            </a:r>
          </a:p>
        </p:txBody>
      </p:sp>
    </p:spTree>
    <p:extLst>
      <p:ext uri="{BB962C8B-B14F-4D97-AF65-F5344CB8AC3E}">
        <p14:creationId xmlns:p14="http://schemas.microsoft.com/office/powerpoint/2010/main" val="11042925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EE9545-257A-544C-B4DE-523FABEB4B52}"/>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1605CA22-2048-0C45-A60B-AB9DCDE4C8B6}"/>
              </a:ext>
            </a:extLst>
          </p:cNvPr>
          <p:cNvSpPr>
            <a:spLocks noGrp="1"/>
          </p:cNvSpPr>
          <p:nvPr>
            <p:ph type="title"/>
          </p:nvPr>
        </p:nvSpPr>
        <p:spPr/>
        <p:txBody>
          <a:bodyPr/>
          <a:lstStyle/>
          <a:p>
            <a:r>
              <a:rPr lang="en-GB" dirty="0"/>
              <a:t>Create Package and Plans</a:t>
            </a:r>
            <a:endParaRPr lang="en-US" dirty="0"/>
          </a:p>
        </p:txBody>
      </p:sp>
      <p:pic>
        <p:nvPicPr>
          <p:cNvPr id="4" name="Picture 3">
            <a:extLst>
              <a:ext uri="{FF2B5EF4-FFF2-40B4-BE49-F238E27FC236}">
                <a16:creationId xmlns:a16="http://schemas.microsoft.com/office/drawing/2014/main" id="{B5E03C79-057A-1944-93D4-7ED4EC3FAA8F}"/>
              </a:ext>
            </a:extLst>
          </p:cNvPr>
          <p:cNvPicPr>
            <a:picLocks noChangeAspect="1"/>
          </p:cNvPicPr>
          <p:nvPr/>
        </p:nvPicPr>
        <p:blipFill>
          <a:blip r:embed="rId2"/>
          <a:stretch>
            <a:fillRect/>
          </a:stretch>
        </p:blipFill>
        <p:spPr>
          <a:xfrm>
            <a:off x="339863" y="654031"/>
            <a:ext cx="8623300" cy="4381500"/>
          </a:xfrm>
          <a:prstGeom prst="rect">
            <a:avLst/>
          </a:prstGeom>
        </p:spPr>
      </p:pic>
    </p:spTree>
    <p:extLst>
      <p:ext uri="{BB962C8B-B14F-4D97-AF65-F5344CB8AC3E}">
        <p14:creationId xmlns:p14="http://schemas.microsoft.com/office/powerpoint/2010/main" val="24196937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D62EC6-3BAE-CC40-97DB-E996BE0B9B1D}"/>
              </a:ext>
            </a:extLst>
          </p:cNvPr>
          <p:cNvSpPr>
            <a:spLocks noGrp="1"/>
          </p:cNvSpPr>
          <p:nvPr>
            <p:ph type="body" idx="1"/>
          </p:nvPr>
        </p:nvSpPr>
        <p:spPr/>
        <p:txBody>
          <a:bodyPr/>
          <a:lstStyle/>
          <a:p>
            <a:r>
              <a:rPr lang="en-GB"/>
              <a:t>Click New API Package button</a:t>
            </a:r>
          </a:p>
          <a:p>
            <a:endParaRPr lang="en-GB"/>
          </a:p>
        </p:txBody>
      </p:sp>
      <p:sp>
        <p:nvSpPr>
          <p:cNvPr id="3" name="Title 2">
            <a:extLst>
              <a:ext uri="{FF2B5EF4-FFF2-40B4-BE49-F238E27FC236}">
                <a16:creationId xmlns:a16="http://schemas.microsoft.com/office/drawing/2014/main" id="{AB17DB83-BD73-E846-9535-45AABC1A47EB}"/>
              </a:ext>
            </a:extLst>
          </p:cNvPr>
          <p:cNvSpPr>
            <a:spLocks noGrp="1"/>
          </p:cNvSpPr>
          <p:nvPr>
            <p:ph type="title"/>
          </p:nvPr>
        </p:nvSpPr>
        <p:spPr/>
        <p:txBody>
          <a:bodyPr/>
          <a:lstStyle/>
          <a:p>
            <a:endParaRPr lang="en-GB"/>
          </a:p>
        </p:txBody>
      </p:sp>
      <p:pic>
        <p:nvPicPr>
          <p:cNvPr id="5" name="Picture 4">
            <a:extLst>
              <a:ext uri="{FF2B5EF4-FFF2-40B4-BE49-F238E27FC236}">
                <a16:creationId xmlns:a16="http://schemas.microsoft.com/office/drawing/2014/main" id="{B080810B-603F-9F49-9FDC-C4C65DEEABC9}"/>
              </a:ext>
            </a:extLst>
          </p:cNvPr>
          <p:cNvPicPr>
            <a:picLocks noChangeAspect="1"/>
          </p:cNvPicPr>
          <p:nvPr/>
        </p:nvPicPr>
        <p:blipFill>
          <a:blip r:embed="rId2"/>
          <a:stretch>
            <a:fillRect/>
          </a:stretch>
        </p:blipFill>
        <p:spPr>
          <a:xfrm>
            <a:off x="763324" y="1930988"/>
            <a:ext cx="4131707" cy="2701735"/>
          </a:xfrm>
          <a:prstGeom prst="rect">
            <a:avLst/>
          </a:prstGeom>
        </p:spPr>
      </p:pic>
      <p:pic>
        <p:nvPicPr>
          <p:cNvPr id="7" name="Picture 6">
            <a:extLst>
              <a:ext uri="{FF2B5EF4-FFF2-40B4-BE49-F238E27FC236}">
                <a16:creationId xmlns:a16="http://schemas.microsoft.com/office/drawing/2014/main" id="{6ACC2246-2417-DE40-AB82-120F322274F6}"/>
              </a:ext>
            </a:extLst>
          </p:cNvPr>
          <p:cNvPicPr>
            <a:picLocks noChangeAspect="1"/>
          </p:cNvPicPr>
          <p:nvPr/>
        </p:nvPicPr>
        <p:blipFill>
          <a:blip r:embed="rId3"/>
          <a:stretch>
            <a:fillRect/>
          </a:stretch>
        </p:blipFill>
        <p:spPr>
          <a:xfrm>
            <a:off x="5303520" y="1930987"/>
            <a:ext cx="3172864" cy="2668345"/>
          </a:xfrm>
          <a:prstGeom prst="rect">
            <a:avLst/>
          </a:prstGeom>
        </p:spPr>
      </p:pic>
    </p:spTree>
    <p:extLst>
      <p:ext uri="{BB962C8B-B14F-4D97-AF65-F5344CB8AC3E}">
        <p14:creationId xmlns:p14="http://schemas.microsoft.com/office/powerpoint/2010/main" val="13168629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7F24B0-34EB-3A4F-B5CC-E127FCBC1F1B}"/>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E14E938F-8515-C941-B1D3-AD71AAB77BD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3A98B06-2BB7-614A-A238-9069F57AC188}"/>
              </a:ext>
            </a:extLst>
          </p:cNvPr>
          <p:cNvPicPr>
            <a:picLocks noChangeAspect="1"/>
          </p:cNvPicPr>
          <p:nvPr/>
        </p:nvPicPr>
        <p:blipFill>
          <a:blip r:embed="rId2"/>
          <a:stretch>
            <a:fillRect/>
          </a:stretch>
        </p:blipFill>
        <p:spPr>
          <a:xfrm>
            <a:off x="283571" y="1369219"/>
            <a:ext cx="8498925" cy="2440781"/>
          </a:xfrm>
          <a:prstGeom prst="rect">
            <a:avLst/>
          </a:prstGeom>
        </p:spPr>
      </p:pic>
    </p:spTree>
    <p:extLst>
      <p:ext uri="{BB962C8B-B14F-4D97-AF65-F5344CB8AC3E}">
        <p14:creationId xmlns:p14="http://schemas.microsoft.com/office/powerpoint/2010/main" val="13364550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30862E-4369-3E42-BBB0-24E95EE75E5D}"/>
              </a:ext>
            </a:extLst>
          </p:cNvPr>
          <p:cNvSpPr>
            <a:spLocks noGrp="1"/>
          </p:cNvSpPr>
          <p:nvPr>
            <p:ph type="title"/>
          </p:nvPr>
        </p:nvSpPr>
        <p:spPr/>
        <p:txBody>
          <a:bodyPr/>
          <a:lstStyle/>
          <a:p>
            <a:r>
              <a:rPr lang="en-GB" dirty="0"/>
              <a:t>API Package Menu</a:t>
            </a:r>
            <a:endParaRPr lang="en-US" dirty="0"/>
          </a:p>
        </p:txBody>
      </p:sp>
      <p:pic>
        <p:nvPicPr>
          <p:cNvPr id="4" name="Picture 3">
            <a:extLst>
              <a:ext uri="{FF2B5EF4-FFF2-40B4-BE49-F238E27FC236}">
                <a16:creationId xmlns:a16="http://schemas.microsoft.com/office/drawing/2014/main" id="{3E668825-C1DD-2B41-8305-FC527EE2313C}"/>
              </a:ext>
            </a:extLst>
          </p:cNvPr>
          <p:cNvPicPr>
            <a:picLocks noChangeAspect="1"/>
          </p:cNvPicPr>
          <p:nvPr/>
        </p:nvPicPr>
        <p:blipFill>
          <a:blip r:embed="rId2"/>
          <a:stretch>
            <a:fillRect/>
          </a:stretch>
        </p:blipFill>
        <p:spPr>
          <a:xfrm>
            <a:off x="589684" y="1369219"/>
            <a:ext cx="1206500" cy="1168400"/>
          </a:xfrm>
          <a:prstGeom prst="rect">
            <a:avLst/>
          </a:prstGeom>
        </p:spPr>
      </p:pic>
      <p:sp>
        <p:nvSpPr>
          <p:cNvPr id="5" name="Text Placeholder 1">
            <a:extLst>
              <a:ext uri="{FF2B5EF4-FFF2-40B4-BE49-F238E27FC236}">
                <a16:creationId xmlns:a16="http://schemas.microsoft.com/office/drawing/2014/main" id="{DC68387A-65A4-904C-B663-D5D7EBC937DF}"/>
              </a:ext>
            </a:extLst>
          </p:cNvPr>
          <p:cNvSpPr>
            <a:spLocks noGrp="1"/>
          </p:cNvSpPr>
          <p:nvPr>
            <p:ph type="body" idx="1"/>
          </p:nvPr>
        </p:nvSpPr>
        <p:spPr>
          <a:xfrm>
            <a:off x="2338110" y="872948"/>
            <a:ext cx="6299200" cy="1838931"/>
          </a:xfrm>
        </p:spPr>
        <p:txBody>
          <a:bodyPr/>
          <a:lstStyle/>
          <a:p>
            <a:pPr marL="139700" indent="0">
              <a:buNone/>
            </a:pPr>
            <a:r>
              <a:rPr lang="en-GB" b="1" i="1" dirty="0"/>
              <a:t>Plans</a:t>
            </a:r>
          </a:p>
          <a:p>
            <a:pPr marL="139700" indent="0">
              <a:buNone/>
            </a:pPr>
            <a:r>
              <a:rPr lang="en-GB" dirty="0"/>
              <a:t>Allows you to create, modify and delete API Plans under this Package</a:t>
            </a:r>
          </a:p>
        </p:txBody>
      </p:sp>
      <p:cxnSp>
        <p:nvCxnSpPr>
          <p:cNvPr id="6" name="Straight Arrow Connector 5">
            <a:extLst>
              <a:ext uri="{FF2B5EF4-FFF2-40B4-BE49-F238E27FC236}">
                <a16:creationId xmlns:a16="http://schemas.microsoft.com/office/drawing/2014/main" id="{2CC887C6-3A1C-584B-937E-E42197B48977}"/>
              </a:ext>
            </a:extLst>
          </p:cNvPr>
          <p:cNvCxnSpPr>
            <a:cxnSpLocks/>
          </p:cNvCxnSpPr>
          <p:nvPr/>
        </p:nvCxnSpPr>
        <p:spPr>
          <a:xfrm flipH="1">
            <a:off x="1591298" y="1730058"/>
            <a:ext cx="746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04863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30862E-4369-3E42-BBB0-24E95EE75E5D}"/>
              </a:ext>
            </a:extLst>
          </p:cNvPr>
          <p:cNvSpPr>
            <a:spLocks noGrp="1"/>
          </p:cNvSpPr>
          <p:nvPr>
            <p:ph type="title"/>
          </p:nvPr>
        </p:nvSpPr>
        <p:spPr/>
        <p:txBody>
          <a:bodyPr/>
          <a:lstStyle/>
          <a:p>
            <a:r>
              <a:rPr lang="en-GB" dirty="0"/>
              <a:t>API Package Menu</a:t>
            </a:r>
            <a:endParaRPr lang="en-US" dirty="0"/>
          </a:p>
        </p:txBody>
      </p:sp>
      <p:pic>
        <p:nvPicPr>
          <p:cNvPr id="4" name="Picture 3">
            <a:extLst>
              <a:ext uri="{FF2B5EF4-FFF2-40B4-BE49-F238E27FC236}">
                <a16:creationId xmlns:a16="http://schemas.microsoft.com/office/drawing/2014/main" id="{3E668825-C1DD-2B41-8305-FC527EE2313C}"/>
              </a:ext>
            </a:extLst>
          </p:cNvPr>
          <p:cNvPicPr>
            <a:picLocks noChangeAspect="1"/>
          </p:cNvPicPr>
          <p:nvPr/>
        </p:nvPicPr>
        <p:blipFill>
          <a:blip r:embed="rId2"/>
          <a:stretch>
            <a:fillRect/>
          </a:stretch>
        </p:blipFill>
        <p:spPr>
          <a:xfrm>
            <a:off x="589684" y="1369219"/>
            <a:ext cx="1206500" cy="1168400"/>
          </a:xfrm>
          <a:prstGeom prst="rect">
            <a:avLst/>
          </a:prstGeom>
        </p:spPr>
      </p:pic>
      <p:sp>
        <p:nvSpPr>
          <p:cNvPr id="5" name="Text Placeholder 1">
            <a:extLst>
              <a:ext uri="{FF2B5EF4-FFF2-40B4-BE49-F238E27FC236}">
                <a16:creationId xmlns:a16="http://schemas.microsoft.com/office/drawing/2014/main" id="{DC68387A-65A4-904C-B663-D5D7EBC937DF}"/>
              </a:ext>
            </a:extLst>
          </p:cNvPr>
          <p:cNvSpPr>
            <a:spLocks noGrp="1"/>
          </p:cNvSpPr>
          <p:nvPr>
            <p:ph type="body" idx="1"/>
          </p:nvPr>
        </p:nvSpPr>
        <p:spPr>
          <a:xfrm>
            <a:off x="2338110" y="872948"/>
            <a:ext cx="6299200" cy="1838931"/>
          </a:xfrm>
        </p:spPr>
        <p:txBody>
          <a:bodyPr/>
          <a:lstStyle/>
          <a:p>
            <a:pPr marL="139700" indent="0">
              <a:buNone/>
            </a:pPr>
            <a:r>
              <a:rPr lang="en-GB" b="1" i="1" dirty="0"/>
              <a:t>API Package Settings</a:t>
            </a:r>
          </a:p>
          <a:p>
            <a:pPr marL="139700" indent="0">
              <a:buNone/>
            </a:pPr>
            <a:r>
              <a:rPr lang="en-GB" dirty="0"/>
              <a:t>Modify API Package Name, Description and Organisation/Group settings</a:t>
            </a:r>
          </a:p>
        </p:txBody>
      </p:sp>
      <p:cxnSp>
        <p:nvCxnSpPr>
          <p:cNvPr id="6" name="Straight Arrow Connector 5">
            <a:extLst>
              <a:ext uri="{FF2B5EF4-FFF2-40B4-BE49-F238E27FC236}">
                <a16:creationId xmlns:a16="http://schemas.microsoft.com/office/drawing/2014/main" id="{2CC887C6-3A1C-584B-937E-E42197B48977}"/>
              </a:ext>
            </a:extLst>
          </p:cNvPr>
          <p:cNvCxnSpPr>
            <a:cxnSpLocks/>
          </p:cNvCxnSpPr>
          <p:nvPr/>
        </p:nvCxnSpPr>
        <p:spPr>
          <a:xfrm flipH="1">
            <a:off x="1591298" y="1992451"/>
            <a:ext cx="746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ACC6D19-3224-444F-B44E-B2F6BD2D0BBC}"/>
              </a:ext>
            </a:extLst>
          </p:cNvPr>
          <p:cNvPicPr>
            <a:picLocks noChangeAspect="1"/>
          </p:cNvPicPr>
          <p:nvPr/>
        </p:nvPicPr>
        <p:blipFill>
          <a:blip r:embed="rId3"/>
          <a:stretch>
            <a:fillRect/>
          </a:stretch>
        </p:blipFill>
        <p:spPr>
          <a:xfrm>
            <a:off x="2479738" y="2137464"/>
            <a:ext cx="6310721" cy="2234579"/>
          </a:xfrm>
          <a:prstGeom prst="rect">
            <a:avLst/>
          </a:prstGeom>
        </p:spPr>
      </p:pic>
    </p:spTree>
    <p:extLst>
      <p:ext uri="{BB962C8B-B14F-4D97-AF65-F5344CB8AC3E}">
        <p14:creationId xmlns:p14="http://schemas.microsoft.com/office/powerpoint/2010/main" val="1037962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pic>
        <p:nvPicPr>
          <p:cNvPr id="1060" name="Google Shape;1060;p106"/>
          <p:cNvPicPr preferRelativeResize="0"/>
          <p:nvPr/>
        </p:nvPicPr>
        <p:blipFill rotWithShape="1">
          <a:blip r:embed="rId3">
            <a:alphaModFix/>
          </a:blip>
          <a:srcRect t="5289" b="15947"/>
          <a:stretch/>
        </p:blipFill>
        <p:spPr>
          <a:xfrm>
            <a:off x="0" y="-1"/>
            <a:ext cx="9144000" cy="5143501"/>
          </a:xfrm>
          <a:prstGeom prst="rect">
            <a:avLst/>
          </a:prstGeom>
          <a:noFill/>
          <a:ln>
            <a:noFill/>
          </a:ln>
        </p:spPr>
      </p:pic>
      <p:sp>
        <p:nvSpPr>
          <p:cNvPr id="1061" name="Google Shape;1061;p106"/>
          <p:cNvSpPr/>
          <p:nvPr/>
        </p:nvSpPr>
        <p:spPr>
          <a:xfrm>
            <a:off x="-16068" y="0"/>
            <a:ext cx="9162602" cy="5143500"/>
          </a:xfrm>
          <a:prstGeom prst="rect">
            <a:avLst/>
          </a:prstGeom>
          <a:solidFill>
            <a:srgbClr val="191919">
              <a:alpha val="63529"/>
            </a:srgbClr>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Verdana"/>
              <a:ea typeface="Verdana"/>
              <a:cs typeface="Verdana"/>
              <a:sym typeface="Verdana"/>
            </a:endParaRPr>
          </a:p>
        </p:txBody>
      </p:sp>
      <p:sp>
        <p:nvSpPr>
          <p:cNvPr id="1062" name="Google Shape;1062;p106"/>
          <p:cNvSpPr txBox="1">
            <a:spLocks noGrp="1"/>
          </p:cNvSpPr>
          <p:nvPr>
            <p:ph type="title"/>
          </p:nvPr>
        </p:nvSpPr>
        <p:spPr>
          <a:xfrm>
            <a:off x="589684" y="156946"/>
            <a:ext cx="7886700" cy="994172"/>
          </a:xfrm>
          <a:prstGeom prst="rect">
            <a:avLst/>
          </a:prstGeom>
          <a:noFill/>
          <a:ln>
            <a:noFill/>
          </a:ln>
        </p:spPr>
        <p:txBody>
          <a:bodyPr spcFirstLastPara="1" wrap="square" lIns="68569" tIns="34275" rIns="68569" bIns="34275" anchor="t" anchorCtr="0">
            <a:noAutofit/>
          </a:bodyPr>
          <a:lstStyle/>
          <a:p>
            <a:pPr>
              <a:buClr>
                <a:schemeClr val="lt1"/>
              </a:buClr>
              <a:buSzPts val="3800"/>
            </a:pPr>
            <a:r>
              <a:rPr lang="en-US">
                <a:solidFill>
                  <a:schemeClr val="lt1"/>
                </a:solidFill>
              </a:rPr>
              <a:t>Create</a:t>
            </a:r>
            <a:endParaRPr/>
          </a:p>
        </p:txBody>
      </p:sp>
      <p:sp>
        <p:nvSpPr>
          <p:cNvPr id="1063" name="Google Shape;1063;p106"/>
          <p:cNvSpPr txBox="1">
            <a:spLocks noGrp="1"/>
          </p:cNvSpPr>
          <p:nvPr>
            <p:ph type="ftr" idx="11"/>
          </p:nvPr>
        </p:nvSpPr>
        <p:spPr>
          <a:xfrm>
            <a:off x="207825" y="4859699"/>
            <a:ext cx="1909330" cy="273844"/>
          </a:xfrm>
          <a:prstGeom prst="rect">
            <a:avLst/>
          </a:prstGeom>
          <a:noFill/>
          <a:ln>
            <a:noFill/>
          </a:ln>
        </p:spPr>
        <p:txBody>
          <a:bodyPr spcFirstLastPara="1" wrap="square" lIns="68569" tIns="34275" rIns="68569" bIns="34275" anchor="ctr" anchorCtr="0">
            <a:noAutofit/>
          </a:bodyPr>
          <a:lstStyle/>
          <a:p>
            <a:r>
              <a:rPr lang="en-US">
                <a:latin typeface="Verdana"/>
                <a:ea typeface="Verdana"/>
                <a:cs typeface="Verdana"/>
                <a:sym typeface="Verdana"/>
              </a:rPr>
              <a:t>© Copyright 2000-2019 TIBCO Software Inc.        </a:t>
            </a:r>
            <a:endParaRPr/>
          </a:p>
        </p:txBody>
      </p:sp>
      <p:sp>
        <p:nvSpPr>
          <p:cNvPr id="1064" name="Google Shape;1064;p106"/>
          <p:cNvSpPr/>
          <p:nvPr/>
        </p:nvSpPr>
        <p:spPr>
          <a:xfrm>
            <a:off x="594880" y="615886"/>
            <a:ext cx="3376034" cy="484748"/>
          </a:xfrm>
          <a:prstGeom prst="rect">
            <a:avLst/>
          </a:prstGeom>
          <a:noFill/>
          <a:ln>
            <a:noFill/>
          </a:ln>
        </p:spPr>
        <p:txBody>
          <a:bodyPr spcFirstLastPara="1" wrap="square" lIns="68569" tIns="34275" rIns="68569" bIns="34275" anchor="t" anchorCtr="0">
            <a:noAutofit/>
          </a:bodyPr>
          <a:lstStyle/>
          <a:p>
            <a:r>
              <a:rPr lang="en-US" sz="1350" i="1">
                <a:solidFill>
                  <a:schemeClr val="lt1"/>
                </a:solidFill>
                <a:latin typeface="Verdana"/>
                <a:ea typeface="Verdana"/>
                <a:cs typeface="Verdana"/>
                <a:sym typeface="Verdana"/>
              </a:rPr>
              <a:t>Easily access your key services and data to create your APIs</a:t>
            </a:r>
            <a:endParaRPr sz="1350" i="1">
              <a:solidFill>
                <a:schemeClr val="lt1"/>
              </a:solidFill>
              <a:latin typeface="Verdana"/>
              <a:ea typeface="Verdana"/>
              <a:cs typeface="Verdana"/>
              <a:sym typeface="Verdana"/>
            </a:endParaRPr>
          </a:p>
        </p:txBody>
      </p:sp>
      <p:sp>
        <p:nvSpPr>
          <p:cNvPr id="1065" name="Google Shape;1065;p106"/>
          <p:cNvSpPr/>
          <p:nvPr/>
        </p:nvSpPr>
        <p:spPr>
          <a:xfrm>
            <a:off x="6032635" y="2729829"/>
            <a:ext cx="1775025" cy="1066500"/>
          </a:xfrm>
          <a:prstGeom prst="rect">
            <a:avLst/>
          </a:prstGeom>
          <a:noFill/>
          <a:ln>
            <a:noFill/>
          </a:ln>
        </p:spPr>
        <p:txBody>
          <a:bodyPr spcFirstLastPara="1" wrap="square" lIns="68569" tIns="34275" rIns="68569" bIns="34275" anchor="t" anchorCtr="0">
            <a:noAutofit/>
          </a:bodyPr>
          <a:lstStyle/>
          <a:p>
            <a:pPr>
              <a:lnSpc>
                <a:spcPct val="90000"/>
              </a:lnSpc>
              <a:buSzPts val="3733"/>
            </a:pPr>
            <a:endParaRPr sz="2800" b="1">
              <a:solidFill>
                <a:srgbClr val="FFFFFF"/>
              </a:solidFill>
              <a:latin typeface="Verdana"/>
              <a:ea typeface="Verdana"/>
              <a:cs typeface="Verdana"/>
              <a:sym typeface="Verdana"/>
            </a:endParaRPr>
          </a:p>
        </p:txBody>
      </p:sp>
      <p:grpSp>
        <p:nvGrpSpPr>
          <p:cNvPr id="1066" name="Google Shape;1066;p106"/>
          <p:cNvGrpSpPr/>
          <p:nvPr/>
        </p:nvGrpSpPr>
        <p:grpSpPr>
          <a:xfrm>
            <a:off x="4460626" y="2614610"/>
            <a:ext cx="4321424" cy="610425"/>
            <a:chOff x="5947500" y="3486147"/>
            <a:chExt cx="5761899" cy="813900"/>
          </a:xfrm>
        </p:grpSpPr>
        <p:sp>
          <p:nvSpPr>
            <p:cNvPr id="1067" name="Google Shape;1067;p106"/>
            <p:cNvSpPr txBox="1"/>
            <p:nvPr/>
          </p:nvSpPr>
          <p:spPr>
            <a:xfrm>
              <a:off x="6849374" y="3486147"/>
              <a:ext cx="4860025" cy="813900"/>
            </a:xfrm>
            <a:prstGeom prst="rect">
              <a:avLst/>
            </a:prstGeom>
            <a:noFill/>
            <a:ln>
              <a:noFill/>
            </a:ln>
          </p:spPr>
          <p:txBody>
            <a:bodyPr spcFirstLastPara="1" wrap="square" lIns="68569" tIns="68569" rIns="68569" bIns="68569" anchor="t" anchorCtr="0">
              <a:noAutofit/>
            </a:bodyPr>
            <a:lstStyle/>
            <a:p>
              <a:pPr>
                <a:lnSpc>
                  <a:spcPct val="115000"/>
                </a:lnSpc>
              </a:pPr>
              <a:r>
                <a:rPr lang="en-US" sz="1500">
                  <a:solidFill>
                    <a:srgbClr val="FFFFFF"/>
                  </a:solidFill>
                  <a:latin typeface="Verdana"/>
                  <a:ea typeface="Verdana"/>
                  <a:cs typeface="Verdana"/>
                  <a:sym typeface="Verdana"/>
                </a:rPr>
                <a:t>Architect your </a:t>
              </a:r>
              <a:r>
                <a:rPr lang="en-US" sz="1500" b="1">
                  <a:solidFill>
                    <a:srgbClr val="FFFFFF"/>
                  </a:solidFill>
                  <a:latin typeface="Verdana"/>
                  <a:ea typeface="Verdana"/>
                  <a:cs typeface="Verdana"/>
                  <a:sym typeface="Verdana"/>
                </a:rPr>
                <a:t>cloud-native apps </a:t>
              </a:r>
              <a:r>
                <a:rPr lang="en-US" sz="1500">
                  <a:solidFill>
                    <a:srgbClr val="FFFFFF"/>
                  </a:solidFill>
                  <a:latin typeface="Verdana"/>
                  <a:ea typeface="Verdana"/>
                  <a:cs typeface="Verdana"/>
                  <a:sym typeface="Verdana"/>
                </a:rPr>
                <a:t>with API choreography, event-driven APIs, and other non-REST protocols</a:t>
              </a:r>
              <a:endParaRPr sz="1050"/>
            </a:p>
          </p:txBody>
        </p:sp>
        <p:sp>
          <p:nvSpPr>
            <p:cNvPr id="1068" name="Google Shape;1068;p106"/>
            <p:cNvSpPr/>
            <p:nvPr/>
          </p:nvSpPr>
          <p:spPr>
            <a:xfrm>
              <a:off x="5947500" y="3561597"/>
              <a:ext cx="681900" cy="663000"/>
            </a:xfrm>
            <a:prstGeom prst="rightArrow">
              <a:avLst>
                <a:gd name="adj1" fmla="val 50000"/>
                <a:gd name="adj2" fmla="val 102851"/>
              </a:avLst>
            </a:prstGeom>
            <a:solidFill>
              <a:srgbClr val="00B0F0"/>
            </a:solidFill>
            <a:ln>
              <a:noFill/>
            </a:ln>
          </p:spPr>
          <p:txBody>
            <a:bodyPr spcFirstLastPara="1" wrap="square" lIns="68569" tIns="68569" rIns="68569" bIns="68569" anchor="ctr" anchorCtr="0">
              <a:noAutofit/>
            </a:bodyPr>
            <a:lstStyle/>
            <a:p>
              <a:pPr>
                <a:buSzPts val="2000"/>
              </a:pPr>
              <a:endParaRPr sz="1500">
                <a:latin typeface="Verdana"/>
                <a:ea typeface="Verdana"/>
                <a:cs typeface="Verdana"/>
                <a:sym typeface="Verdana"/>
              </a:endParaRPr>
            </a:p>
          </p:txBody>
        </p:sp>
      </p:grpSp>
      <p:grpSp>
        <p:nvGrpSpPr>
          <p:cNvPr id="1069" name="Google Shape;1069;p106"/>
          <p:cNvGrpSpPr/>
          <p:nvPr/>
        </p:nvGrpSpPr>
        <p:grpSpPr>
          <a:xfrm>
            <a:off x="4442231" y="1399631"/>
            <a:ext cx="4261050" cy="610425"/>
            <a:chOff x="5922975" y="1866175"/>
            <a:chExt cx="5681400" cy="813900"/>
          </a:xfrm>
        </p:grpSpPr>
        <p:sp>
          <p:nvSpPr>
            <p:cNvPr id="1070" name="Google Shape;1070;p106"/>
            <p:cNvSpPr txBox="1"/>
            <p:nvPr/>
          </p:nvSpPr>
          <p:spPr>
            <a:xfrm>
              <a:off x="6849375" y="1866175"/>
              <a:ext cx="4755000" cy="813900"/>
            </a:xfrm>
            <a:prstGeom prst="rect">
              <a:avLst/>
            </a:prstGeom>
            <a:noFill/>
            <a:ln>
              <a:noFill/>
            </a:ln>
          </p:spPr>
          <p:txBody>
            <a:bodyPr spcFirstLastPara="1" wrap="square" lIns="68569" tIns="68569" rIns="68569" bIns="68569" anchor="t" anchorCtr="0">
              <a:noAutofit/>
            </a:bodyPr>
            <a:lstStyle/>
            <a:p>
              <a:pPr>
                <a:lnSpc>
                  <a:spcPct val="115000"/>
                </a:lnSpc>
                <a:buSzPts val="2000"/>
              </a:pPr>
              <a:r>
                <a:rPr lang="en-US" sz="1500">
                  <a:solidFill>
                    <a:srgbClr val="FFFFFF"/>
                  </a:solidFill>
                  <a:latin typeface="Verdana"/>
                  <a:ea typeface="Verdana"/>
                  <a:cs typeface="Verdana"/>
                  <a:sym typeface="Verdana"/>
                </a:rPr>
                <a:t>Model </a:t>
              </a:r>
              <a:r>
                <a:rPr lang="en-US" sz="1500" b="1">
                  <a:solidFill>
                    <a:srgbClr val="FFFFFF"/>
                  </a:solidFill>
                  <a:latin typeface="Verdana"/>
                  <a:ea typeface="Verdana"/>
                  <a:cs typeface="Verdana"/>
                  <a:sym typeface="Verdana"/>
                </a:rPr>
                <a:t>any data source</a:t>
              </a:r>
              <a:r>
                <a:rPr lang="en-US" sz="1500">
                  <a:solidFill>
                    <a:srgbClr val="FFFFFF"/>
                  </a:solidFill>
                  <a:latin typeface="Verdana"/>
                  <a:ea typeface="Verdana"/>
                  <a:cs typeface="Verdana"/>
                  <a:sym typeface="Verdana"/>
                </a:rPr>
                <a:t> and utilize contract-first modeling, with </a:t>
              </a:r>
              <a:r>
                <a:rPr lang="en-US" sz="1500" b="1">
                  <a:solidFill>
                    <a:srgbClr val="FFFFFF"/>
                  </a:solidFill>
                  <a:latin typeface="Verdana"/>
                  <a:ea typeface="Verdana"/>
                  <a:cs typeface="Verdana"/>
                  <a:sym typeface="Verdana"/>
                </a:rPr>
                <a:t>native OAS</a:t>
              </a:r>
              <a:r>
                <a:rPr lang="en-US" sz="1500">
                  <a:solidFill>
                    <a:srgbClr val="FFFFFF"/>
                  </a:solidFill>
                  <a:latin typeface="Verdana"/>
                  <a:ea typeface="Verdana"/>
                  <a:cs typeface="Verdana"/>
                  <a:sym typeface="Verdana"/>
                </a:rPr>
                <a:t>, plus native Node.js hosting of API implementations </a:t>
              </a:r>
              <a:endParaRPr sz="1500">
                <a:solidFill>
                  <a:srgbClr val="FFFFFF"/>
                </a:solidFill>
                <a:latin typeface="Verdana"/>
                <a:ea typeface="Verdana"/>
                <a:cs typeface="Verdana"/>
                <a:sym typeface="Verdana"/>
              </a:endParaRPr>
            </a:p>
          </p:txBody>
        </p:sp>
        <p:sp>
          <p:nvSpPr>
            <p:cNvPr id="1071" name="Google Shape;1071;p106"/>
            <p:cNvSpPr/>
            <p:nvPr/>
          </p:nvSpPr>
          <p:spPr>
            <a:xfrm>
              <a:off x="5922975" y="1941625"/>
              <a:ext cx="681900" cy="663000"/>
            </a:xfrm>
            <a:prstGeom prst="rightArrow">
              <a:avLst>
                <a:gd name="adj1" fmla="val 50000"/>
                <a:gd name="adj2" fmla="val 102851"/>
              </a:avLst>
            </a:prstGeom>
            <a:solidFill>
              <a:srgbClr val="00B0F0"/>
            </a:solidFill>
            <a:ln>
              <a:noFill/>
            </a:ln>
          </p:spPr>
          <p:txBody>
            <a:bodyPr spcFirstLastPara="1" wrap="square" lIns="68569" tIns="68569" rIns="68569" bIns="68569" anchor="ctr" anchorCtr="0">
              <a:noAutofit/>
            </a:bodyPr>
            <a:lstStyle/>
            <a:p>
              <a:pPr>
                <a:buSzPts val="2000"/>
              </a:pPr>
              <a:endParaRPr sz="1500">
                <a:latin typeface="Verdana"/>
                <a:ea typeface="Verdana"/>
                <a:cs typeface="Verdana"/>
                <a:sym typeface="Verdana"/>
              </a:endParaRPr>
            </a:p>
          </p:txBody>
        </p:sp>
      </p:grpSp>
      <p:grpSp>
        <p:nvGrpSpPr>
          <p:cNvPr id="1072" name="Google Shape;1072;p106"/>
          <p:cNvGrpSpPr/>
          <p:nvPr/>
        </p:nvGrpSpPr>
        <p:grpSpPr>
          <a:xfrm>
            <a:off x="4460626" y="3637552"/>
            <a:ext cx="4527776" cy="610425"/>
            <a:chOff x="5947500" y="5130372"/>
            <a:chExt cx="6037035" cy="813900"/>
          </a:xfrm>
        </p:grpSpPr>
        <p:sp>
          <p:nvSpPr>
            <p:cNvPr id="1073" name="Google Shape;1073;p106"/>
            <p:cNvSpPr txBox="1"/>
            <p:nvPr/>
          </p:nvSpPr>
          <p:spPr>
            <a:xfrm>
              <a:off x="6849375" y="5130372"/>
              <a:ext cx="5135160" cy="813900"/>
            </a:xfrm>
            <a:prstGeom prst="rect">
              <a:avLst/>
            </a:prstGeom>
            <a:noFill/>
            <a:ln>
              <a:noFill/>
            </a:ln>
          </p:spPr>
          <p:txBody>
            <a:bodyPr spcFirstLastPara="1" wrap="square" lIns="68569" tIns="68569" rIns="68569" bIns="68569" anchor="t" anchorCtr="0">
              <a:noAutofit/>
            </a:bodyPr>
            <a:lstStyle/>
            <a:p>
              <a:pPr>
                <a:buSzPts val="2000"/>
              </a:pPr>
              <a:r>
                <a:rPr lang="en-US" sz="1500" b="1">
                  <a:solidFill>
                    <a:srgbClr val="FFFFFF"/>
                  </a:solidFill>
                  <a:latin typeface="Verdana"/>
                  <a:ea typeface="Verdana"/>
                  <a:cs typeface="Verdana"/>
                  <a:sym typeface="Verdana"/>
                </a:rPr>
                <a:t>Standardize API testing </a:t>
              </a:r>
              <a:r>
                <a:rPr lang="en-US" sz="1500">
                  <a:solidFill>
                    <a:srgbClr val="FFFFFF"/>
                  </a:solidFill>
                  <a:latin typeface="Verdana"/>
                  <a:ea typeface="Verdana"/>
                  <a:cs typeface="Verdana"/>
                  <a:sym typeface="Verdana"/>
                </a:rPr>
                <a:t>with CI/CD automated tests for load, headers, objects, data, and business logic </a:t>
              </a:r>
              <a:endParaRPr sz="1500">
                <a:solidFill>
                  <a:srgbClr val="FFFFFF"/>
                </a:solidFill>
                <a:latin typeface="Verdana"/>
                <a:ea typeface="Verdana"/>
                <a:cs typeface="Verdana"/>
                <a:sym typeface="Verdana"/>
              </a:endParaRPr>
            </a:p>
          </p:txBody>
        </p:sp>
        <p:sp>
          <p:nvSpPr>
            <p:cNvPr id="1074" name="Google Shape;1074;p106"/>
            <p:cNvSpPr/>
            <p:nvPr/>
          </p:nvSpPr>
          <p:spPr>
            <a:xfrm>
              <a:off x="5947500" y="5205822"/>
              <a:ext cx="681900" cy="663000"/>
            </a:xfrm>
            <a:prstGeom prst="rightArrow">
              <a:avLst>
                <a:gd name="adj1" fmla="val 50000"/>
                <a:gd name="adj2" fmla="val 102851"/>
              </a:avLst>
            </a:prstGeom>
            <a:solidFill>
              <a:srgbClr val="00B0F0"/>
            </a:solidFill>
            <a:ln>
              <a:noFill/>
            </a:ln>
          </p:spPr>
          <p:txBody>
            <a:bodyPr spcFirstLastPara="1" wrap="square" lIns="68569" tIns="68569" rIns="68569" bIns="68569" anchor="ctr" anchorCtr="0">
              <a:noAutofit/>
            </a:bodyPr>
            <a:lstStyle/>
            <a:p>
              <a:pPr>
                <a:buSzPts val="2000"/>
              </a:pPr>
              <a:endParaRPr sz="1500">
                <a:latin typeface="Verdana"/>
                <a:ea typeface="Verdana"/>
                <a:cs typeface="Verdana"/>
                <a:sym typeface="Verdana"/>
              </a:endParaRPr>
            </a:p>
          </p:txBody>
        </p:sp>
      </p:grpSp>
      <p:sp>
        <p:nvSpPr>
          <p:cNvPr id="1075" name="Google Shape;1075;p106"/>
          <p:cNvSpPr/>
          <p:nvPr/>
        </p:nvSpPr>
        <p:spPr>
          <a:xfrm>
            <a:off x="-16069" y="1268119"/>
            <a:ext cx="4261050" cy="3266775"/>
          </a:xfrm>
          <a:prstGeom prst="rect">
            <a:avLst/>
          </a:prstGeom>
          <a:solidFill>
            <a:srgbClr val="191919">
              <a:alpha val="69411"/>
            </a:srgbClr>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Verdana"/>
              <a:ea typeface="Verdana"/>
              <a:cs typeface="Verdana"/>
              <a:sym typeface="Verdana"/>
            </a:endParaRPr>
          </a:p>
        </p:txBody>
      </p:sp>
      <p:sp>
        <p:nvSpPr>
          <p:cNvPr id="1076" name="Google Shape;1076;p106"/>
          <p:cNvSpPr/>
          <p:nvPr/>
        </p:nvSpPr>
        <p:spPr>
          <a:xfrm>
            <a:off x="4369601" y="1005310"/>
            <a:ext cx="4618800" cy="346275"/>
          </a:xfrm>
          <a:prstGeom prst="rect">
            <a:avLst/>
          </a:prstGeom>
          <a:noFill/>
          <a:ln>
            <a:noFill/>
          </a:ln>
        </p:spPr>
        <p:txBody>
          <a:bodyPr spcFirstLastPara="1" wrap="square" lIns="68569" tIns="34275" rIns="68569" bIns="34275" anchor="t" anchorCtr="0">
            <a:noAutofit/>
          </a:bodyPr>
          <a:lstStyle/>
          <a:p>
            <a:pPr>
              <a:buClr>
                <a:schemeClr val="lt1"/>
              </a:buClr>
              <a:buSzPts val="2400"/>
            </a:pPr>
            <a:r>
              <a:rPr lang="en-US" sz="1800">
                <a:solidFill>
                  <a:schemeClr val="lt1"/>
                </a:solidFill>
                <a:latin typeface="Verdana"/>
                <a:ea typeface="Verdana"/>
                <a:cs typeface="Verdana"/>
                <a:sym typeface="Verdana"/>
              </a:rPr>
              <a:t>Key Capabilities</a:t>
            </a:r>
            <a:endParaRPr sz="1800" b="1">
              <a:solidFill>
                <a:schemeClr val="dk1"/>
              </a:solidFill>
              <a:latin typeface="Verdana"/>
              <a:ea typeface="Verdana"/>
              <a:cs typeface="Verdana"/>
              <a:sym typeface="Verdana"/>
            </a:endParaRPr>
          </a:p>
        </p:txBody>
      </p:sp>
      <p:grpSp>
        <p:nvGrpSpPr>
          <p:cNvPr id="1077" name="Google Shape;1077;p106"/>
          <p:cNvGrpSpPr/>
          <p:nvPr/>
        </p:nvGrpSpPr>
        <p:grpSpPr>
          <a:xfrm>
            <a:off x="0" y="0"/>
            <a:ext cx="9146534" cy="5143500"/>
            <a:chOff x="0" y="0"/>
            <a:chExt cx="12195378" cy="6858000"/>
          </a:xfrm>
        </p:grpSpPr>
        <p:pic>
          <p:nvPicPr>
            <p:cNvPr id="1078" name="Google Shape;1078;p106"/>
            <p:cNvPicPr preferRelativeResize="0"/>
            <p:nvPr/>
          </p:nvPicPr>
          <p:blipFill rotWithShape="1">
            <a:blip r:embed="rId4">
              <a:alphaModFix/>
            </a:blip>
            <a:srcRect r="27640"/>
            <a:stretch/>
          </p:blipFill>
          <p:spPr>
            <a:xfrm>
              <a:off x="9107619" y="6339632"/>
              <a:ext cx="3087759" cy="518368"/>
            </a:xfrm>
            <a:prstGeom prst="rect">
              <a:avLst/>
            </a:prstGeom>
            <a:noFill/>
            <a:ln>
              <a:noFill/>
            </a:ln>
          </p:spPr>
        </p:pic>
        <p:pic>
          <p:nvPicPr>
            <p:cNvPr id="1079" name="Google Shape;1079;p106"/>
            <p:cNvPicPr preferRelativeResize="0"/>
            <p:nvPr/>
          </p:nvPicPr>
          <p:blipFill rotWithShape="1">
            <a:blip r:embed="rId5">
              <a:alphaModFix/>
            </a:blip>
            <a:srcRect/>
            <a:stretch/>
          </p:blipFill>
          <p:spPr>
            <a:xfrm>
              <a:off x="11024639" y="6467757"/>
              <a:ext cx="901797" cy="235697"/>
            </a:xfrm>
            <a:prstGeom prst="rect">
              <a:avLst/>
            </a:prstGeom>
            <a:noFill/>
            <a:ln>
              <a:noFill/>
            </a:ln>
          </p:spPr>
        </p:pic>
        <p:pic>
          <p:nvPicPr>
            <p:cNvPr id="1080" name="Google Shape;1080;p106"/>
            <p:cNvPicPr preferRelativeResize="0"/>
            <p:nvPr/>
          </p:nvPicPr>
          <p:blipFill rotWithShape="1">
            <a:blip r:embed="rId6">
              <a:alphaModFix/>
            </a:blip>
            <a:srcRect l="59902"/>
            <a:stretch/>
          </p:blipFill>
          <p:spPr>
            <a:xfrm>
              <a:off x="0" y="0"/>
              <a:ext cx="927101" cy="315596"/>
            </a:xfrm>
            <a:prstGeom prst="rect">
              <a:avLst/>
            </a:prstGeom>
            <a:noFill/>
            <a:ln>
              <a:noFill/>
            </a:ln>
          </p:spPr>
        </p:pic>
      </p:grpSp>
      <p:pic>
        <p:nvPicPr>
          <p:cNvPr id="1081" name="Google Shape;1081;p106"/>
          <p:cNvPicPr preferRelativeResize="0"/>
          <p:nvPr/>
        </p:nvPicPr>
        <p:blipFill rotWithShape="1">
          <a:blip r:embed="rId7">
            <a:alphaModFix/>
          </a:blip>
          <a:srcRect/>
          <a:stretch/>
        </p:blipFill>
        <p:spPr>
          <a:xfrm>
            <a:off x="257998" y="1836471"/>
            <a:ext cx="3712916" cy="2130071"/>
          </a:xfrm>
          <a:prstGeom prst="rect">
            <a:avLst/>
          </a:prstGeom>
          <a:noFill/>
          <a:ln>
            <a:noFill/>
          </a:ln>
        </p:spPr>
      </p:pic>
    </p:spTree>
    <p:extLst>
      <p:ext uri="{BB962C8B-B14F-4D97-AF65-F5344CB8AC3E}">
        <p14:creationId xmlns:p14="http://schemas.microsoft.com/office/powerpoint/2010/main" val="1715378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69"/>
                                        </p:tgtEl>
                                        <p:attrNameLst>
                                          <p:attrName>style.visibility</p:attrName>
                                        </p:attrNameLst>
                                      </p:cBhvr>
                                      <p:to>
                                        <p:strVal val="visible"/>
                                      </p:to>
                                    </p:set>
                                    <p:animEffect transition="in" filter="fade">
                                      <p:cBhvr>
                                        <p:cTn id="7" dur="500"/>
                                        <p:tgtEl>
                                          <p:spTgt spid="106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66"/>
                                        </p:tgtEl>
                                        <p:attrNameLst>
                                          <p:attrName>style.visibility</p:attrName>
                                        </p:attrNameLst>
                                      </p:cBhvr>
                                      <p:to>
                                        <p:strVal val="visible"/>
                                      </p:to>
                                    </p:set>
                                    <p:animEffect transition="in" filter="fade">
                                      <p:cBhvr>
                                        <p:cTn id="11" dur="500"/>
                                        <p:tgtEl>
                                          <p:spTgt spid="106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72"/>
                                        </p:tgtEl>
                                        <p:attrNameLst>
                                          <p:attrName>style.visibility</p:attrName>
                                        </p:attrNameLst>
                                      </p:cBhvr>
                                      <p:to>
                                        <p:strVal val="visible"/>
                                      </p:to>
                                    </p:set>
                                    <p:animEffect transition="in" filter="fade">
                                      <p:cBhvr>
                                        <p:cTn id="15" dur="500"/>
                                        <p:tgtEl>
                                          <p:spTgt spid="1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30862E-4369-3E42-BBB0-24E95EE75E5D}"/>
              </a:ext>
            </a:extLst>
          </p:cNvPr>
          <p:cNvSpPr>
            <a:spLocks noGrp="1"/>
          </p:cNvSpPr>
          <p:nvPr>
            <p:ph type="title"/>
          </p:nvPr>
        </p:nvSpPr>
        <p:spPr/>
        <p:txBody>
          <a:bodyPr/>
          <a:lstStyle/>
          <a:p>
            <a:r>
              <a:rPr lang="en-GB" dirty="0"/>
              <a:t>API Package Menu</a:t>
            </a:r>
            <a:endParaRPr lang="en-US" dirty="0"/>
          </a:p>
        </p:txBody>
      </p:sp>
      <p:pic>
        <p:nvPicPr>
          <p:cNvPr id="4" name="Picture 3">
            <a:extLst>
              <a:ext uri="{FF2B5EF4-FFF2-40B4-BE49-F238E27FC236}">
                <a16:creationId xmlns:a16="http://schemas.microsoft.com/office/drawing/2014/main" id="{3E668825-C1DD-2B41-8305-FC527EE2313C}"/>
              </a:ext>
            </a:extLst>
          </p:cNvPr>
          <p:cNvPicPr>
            <a:picLocks noChangeAspect="1"/>
          </p:cNvPicPr>
          <p:nvPr/>
        </p:nvPicPr>
        <p:blipFill>
          <a:blip r:embed="rId2"/>
          <a:stretch>
            <a:fillRect/>
          </a:stretch>
        </p:blipFill>
        <p:spPr>
          <a:xfrm>
            <a:off x="589684" y="1369219"/>
            <a:ext cx="1206500" cy="1168400"/>
          </a:xfrm>
          <a:prstGeom prst="rect">
            <a:avLst/>
          </a:prstGeom>
        </p:spPr>
      </p:pic>
      <p:sp>
        <p:nvSpPr>
          <p:cNvPr id="5" name="Text Placeholder 1">
            <a:extLst>
              <a:ext uri="{FF2B5EF4-FFF2-40B4-BE49-F238E27FC236}">
                <a16:creationId xmlns:a16="http://schemas.microsoft.com/office/drawing/2014/main" id="{DC68387A-65A4-904C-B663-D5D7EBC937DF}"/>
              </a:ext>
            </a:extLst>
          </p:cNvPr>
          <p:cNvSpPr>
            <a:spLocks noGrp="1"/>
          </p:cNvSpPr>
          <p:nvPr>
            <p:ph type="body" idx="1"/>
          </p:nvPr>
        </p:nvSpPr>
        <p:spPr>
          <a:xfrm>
            <a:off x="2338110" y="872948"/>
            <a:ext cx="6299200" cy="1838931"/>
          </a:xfrm>
        </p:spPr>
        <p:txBody>
          <a:bodyPr/>
          <a:lstStyle/>
          <a:p>
            <a:pPr marL="139700" indent="0">
              <a:buNone/>
            </a:pPr>
            <a:r>
              <a:rPr lang="en-GB" b="1" i="1" dirty="0"/>
              <a:t>Key Properties</a:t>
            </a:r>
          </a:p>
          <a:p>
            <a:pPr marL="139700" indent="0">
              <a:buNone/>
            </a:pPr>
            <a:r>
              <a:rPr lang="en-GB" dirty="0"/>
              <a:t>Sets Key Length &amp; Shared Secret</a:t>
            </a:r>
          </a:p>
        </p:txBody>
      </p:sp>
      <p:cxnSp>
        <p:nvCxnSpPr>
          <p:cNvPr id="6" name="Straight Arrow Connector 5">
            <a:extLst>
              <a:ext uri="{FF2B5EF4-FFF2-40B4-BE49-F238E27FC236}">
                <a16:creationId xmlns:a16="http://schemas.microsoft.com/office/drawing/2014/main" id="{2CC887C6-3A1C-584B-937E-E42197B48977}"/>
              </a:ext>
            </a:extLst>
          </p:cNvPr>
          <p:cNvCxnSpPr>
            <a:cxnSpLocks/>
          </p:cNvCxnSpPr>
          <p:nvPr/>
        </p:nvCxnSpPr>
        <p:spPr>
          <a:xfrm flipH="1">
            <a:off x="1591298" y="2199185"/>
            <a:ext cx="746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C71D2993-8A46-E44F-928B-9643D5608379}"/>
              </a:ext>
            </a:extLst>
          </p:cNvPr>
          <p:cNvPicPr>
            <a:picLocks noChangeAspect="1"/>
          </p:cNvPicPr>
          <p:nvPr/>
        </p:nvPicPr>
        <p:blipFill>
          <a:blip r:embed="rId3"/>
          <a:stretch>
            <a:fillRect/>
          </a:stretch>
        </p:blipFill>
        <p:spPr>
          <a:xfrm>
            <a:off x="2510293" y="1826302"/>
            <a:ext cx="2819400" cy="1549400"/>
          </a:xfrm>
          <a:prstGeom prst="rect">
            <a:avLst/>
          </a:prstGeom>
        </p:spPr>
      </p:pic>
    </p:spTree>
    <p:extLst>
      <p:ext uri="{BB962C8B-B14F-4D97-AF65-F5344CB8AC3E}">
        <p14:creationId xmlns:p14="http://schemas.microsoft.com/office/powerpoint/2010/main" val="5880728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30862E-4369-3E42-BBB0-24E95EE75E5D}"/>
              </a:ext>
            </a:extLst>
          </p:cNvPr>
          <p:cNvSpPr>
            <a:spLocks noGrp="1"/>
          </p:cNvSpPr>
          <p:nvPr>
            <p:ph type="title"/>
          </p:nvPr>
        </p:nvSpPr>
        <p:spPr/>
        <p:txBody>
          <a:bodyPr/>
          <a:lstStyle/>
          <a:p>
            <a:r>
              <a:rPr lang="en-GB" dirty="0"/>
              <a:t>API Package Menu</a:t>
            </a:r>
            <a:endParaRPr lang="en-US" dirty="0"/>
          </a:p>
        </p:txBody>
      </p:sp>
      <p:pic>
        <p:nvPicPr>
          <p:cNvPr id="4" name="Picture 3">
            <a:extLst>
              <a:ext uri="{FF2B5EF4-FFF2-40B4-BE49-F238E27FC236}">
                <a16:creationId xmlns:a16="http://schemas.microsoft.com/office/drawing/2014/main" id="{3E668825-C1DD-2B41-8305-FC527EE2313C}"/>
              </a:ext>
            </a:extLst>
          </p:cNvPr>
          <p:cNvPicPr>
            <a:picLocks noChangeAspect="1"/>
          </p:cNvPicPr>
          <p:nvPr/>
        </p:nvPicPr>
        <p:blipFill>
          <a:blip r:embed="rId2"/>
          <a:stretch>
            <a:fillRect/>
          </a:stretch>
        </p:blipFill>
        <p:spPr>
          <a:xfrm>
            <a:off x="589684" y="1369219"/>
            <a:ext cx="1206500" cy="1168400"/>
          </a:xfrm>
          <a:prstGeom prst="rect">
            <a:avLst/>
          </a:prstGeom>
        </p:spPr>
      </p:pic>
      <p:sp>
        <p:nvSpPr>
          <p:cNvPr id="5" name="Text Placeholder 1">
            <a:extLst>
              <a:ext uri="{FF2B5EF4-FFF2-40B4-BE49-F238E27FC236}">
                <a16:creationId xmlns:a16="http://schemas.microsoft.com/office/drawing/2014/main" id="{DC68387A-65A4-904C-B663-D5D7EBC937DF}"/>
              </a:ext>
            </a:extLst>
          </p:cNvPr>
          <p:cNvSpPr>
            <a:spLocks noGrp="1"/>
          </p:cNvSpPr>
          <p:nvPr>
            <p:ph type="body" idx="1"/>
          </p:nvPr>
        </p:nvSpPr>
        <p:spPr>
          <a:xfrm>
            <a:off x="2338110" y="872948"/>
            <a:ext cx="6299200" cy="1838931"/>
          </a:xfrm>
        </p:spPr>
        <p:txBody>
          <a:bodyPr/>
          <a:lstStyle/>
          <a:p>
            <a:pPr marL="139700" indent="0">
              <a:buNone/>
            </a:pPr>
            <a:r>
              <a:rPr lang="en-GB" b="1" i="1" dirty="0"/>
              <a:t>Notification Settings</a:t>
            </a:r>
          </a:p>
          <a:p>
            <a:pPr marL="139700" indent="0">
              <a:buNone/>
            </a:pPr>
            <a:r>
              <a:rPr lang="en-GB" dirty="0"/>
              <a:t>Sets Notification trigger points for various Quota and Throttle overages:</a:t>
            </a:r>
          </a:p>
          <a:p>
            <a:pPr lvl="1"/>
            <a:r>
              <a:rPr lang="en-GB" dirty="0"/>
              <a:t>Over Quota &amp; Throttle Limit</a:t>
            </a:r>
          </a:p>
          <a:p>
            <a:pPr lvl="1"/>
            <a:r>
              <a:rPr lang="en-GB" dirty="0"/>
              <a:t>Near Quota Limit</a:t>
            </a:r>
          </a:p>
          <a:p>
            <a:pPr lvl="1"/>
            <a:r>
              <a:rPr lang="en-GB" dirty="0"/>
              <a:t>Notification Period for Developer &amp; Admins</a:t>
            </a:r>
          </a:p>
        </p:txBody>
      </p:sp>
      <p:cxnSp>
        <p:nvCxnSpPr>
          <p:cNvPr id="6" name="Straight Arrow Connector 5">
            <a:extLst>
              <a:ext uri="{FF2B5EF4-FFF2-40B4-BE49-F238E27FC236}">
                <a16:creationId xmlns:a16="http://schemas.microsoft.com/office/drawing/2014/main" id="{2CC887C6-3A1C-584B-937E-E42197B48977}"/>
              </a:ext>
            </a:extLst>
          </p:cNvPr>
          <p:cNvCxnSpPr>
            <a:cxnSpLocks/>
          </p:cNvCxnSpPr>
          <p:nvPr/>
        </p:nvCxnSpPr>
        <p:spPr>
          <a:xfrm flipH="1">
            <a:off x="1591298" y="2421821"/>
            <a:ext cx="7468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63D786C-9270-4C4A-AF66-675EBB478539}"/>
              </a:ext>
            </a:extLst>
          </p:cNvPr>
          <p:cNvPicPr>
            <a:picLocks noChangeAspect="1"/>
          </p:cNvPicPr>
          <p:nvPr/>
        </p:nvPicPr>
        <p:blipFill>
          <a:blip r:embed="rId3"/>
          <a:stretch>
            <a:fillRect/>
          </a:stretch>
        </p:blipFill>
        <p:spPr>
          <a:xfrm>
            <a:off x="2653905" y="3002486"/>
            <a:ext cx="1419158" cy="1749544"/>
          </a:xfrm>
          <a:prstGeom prst="rect">
            <a:avLst/>
          </a:prstGeom>
        </p:spPr>
      </p:pic>
      <p:pic>
        <p:nvPicPr>
          <p:cNvPr id="8" name="Picture 7">
            <a:extLst>
              <a:ext uri="{FF2B5EF4-FFF2-40B4-BE49-F238E27FC236}">
                <a16:creationId xmlns:a16="http://schemas.microsoft.com/office/drawing/2014/main" id="{49007024-62CE-9D44-A522-F63379740324}"/>
              </a:ext>
            </a:extLst>
          </p:cNvPr>
          <p:cNvPicPr>
            <a:picLocks noChangeAspect="1"/>
          </p:cNvPicPr>
          <p:nvPr/>
        </p:nvPicPr>
        <p:blipFill>
          <a:blip r:embed="rId4"/>
          <a:stretch>
            <a:fillRect/>
          </a:stretch>
        </p:blipFill>
        <p:spPr>
          <a:xfrm>
            <a:off x="4703346" y="2970682"/>
            <a:ext cx="1419158" cy="2143997"/>
          </a:xfrm>
          <a:prstGeom prst="rect">
            <a:avLst/>
          </a:prstGeom>
        </p:spPr>
      </p:pic>
    </p:spTree>
    <p:extLst>
      <p:ext uri="{BB962C8B-B14F-4D97-AF65-F5344CB8AC3E}">
        <p14:creationId xmlns:p14="http://schemas.microsoft.com/office/powerpoint/2010/main" val="23268426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70D70F-E84F-A941-952C-BE859BC6F99B}"/>
              </a:ext>
            </a:extLst>
          </p:cNvPr>
          <p:cNvSpPr>
            <a:spLocks noGrp="1"/>
          </p:cNvSpPr>
          <p:nvPr>
            <p:ph type="body" idx="1"/>
          </p:nvPr>
        </p:nvSpPr>
        <p:spPr/>
        <p:txBody>
          <a:bodyPr/>
          <a:lstStyle/>
          <a:p>
            <a:r>
              <a:rPr lang="en-GB" dirty="0"/>
              <a:t>Create API Package ‘My Outbound Package’</a:t>
            </a:r>
          </a:p>
          <a:p>
            <a:r>
              <a:rPr lang="en-GB" dirty="0"/>
              <a:t>Enable Notification for Developers:</a:t>
            </a:r>
          </a:p>
          <a:p>
            <a:pPr lvl="1"/>
            <a:r>
              <a:rPr lang="en-GB" dirty="0"/>
              <a:t>Enable Near Quota Limit</a:t>
            </a:r>
          </a:p>
          <a:p>
            <a:pPr lvl="1"/>
            <a:r>
              <a:rPr lang="en-GB" dirty="0"/>
              <a:t>Set Percentage of Quota to 90</a:t>
            </a:r>
          </a:p>
          <a:p>
            <a:pPr lvl="1"/>
            <a:r>
              <a:rPr lang="en-GB" dirty="0"/>
              <a:t>Enable Send Notification Over Quota and Throttle Limit</a:t>
            </a:r>
          </a:p>
        </p:txBody>
      </p:sp>
      <p:sp>
        <p:nvSpPr>
          <p:cNvPr id="3" name="Title 2">
            <a:extLst>
              <a:ext uri="{FF2B5EF4-FFF2-40B4-BE49-F238E27FC236}">
                <a16:creationId xmlns:a16="http://schemas.microsoft.com/office/drawing/2014/main" id="{FB11734D-5041-734E-920F-27DFEABC8D55}"/>
              </a:ext>
            </a:extLst>
          </p:cNvPr>
          <p:cNvSpPr>
            <a:spLocks noGrp="1"/>
          </p:cNvSpPr>
          <p:nvPr>
            <p:ph type="title"/>
          </p:nvPr>
        </p:nvSpPr>
        <p:spPr/>
        <p:txBody>
          <a:bodyPr/>
          <a:lstStyle/>
          <a:p>
            <a:r>
              <a:rPr lang="en-GB" dirty="0"/>
              <a:t>Create API Package</a:t>
            </a:r>
          </a:p>
        </p:txBody>
      </p:sp>
      <p:pic>
        <p:nvPicPr>
          <p:cNvPr id="5" name="Picture 4">
            <a:extLst>
              <a:ext uri="{FF2B5EF4-FFF2-40B4-BE49-F238E27FC236}">
                <a16:creationId xmlns:a16="http://schemas.microsoft.com/office/drawing/2014/main" id="{B0F87DF3-A48F-884A-AAEC-5058073F79C1}"/>
              </a:ext>
            </a:extLst>
          </p:cNvPr>
          <p:cNvPicPr>
            <a:picLocks noChangeAspect="1"/>
          </p:cNvPicPr>
          <p:nvPr/>
        </p:nvPicPr>
        <p:blipFill>
          <a:blip r:embed="rId2"/>
          <a:stretch>
            <a:fillRect/>
          </a:stretch>
        </p:blipFill>
        <p:spPr>
          <a:xfrm>
            <a:off x="7835899" y="156944"/>
            <a:ext cx="1087383" cy="1072885"/>
          </a:xfrm>
          <a:prstGeom prst="rect">
            <a:avLst/>
          </a:prstGeom>
        </p:spPr>
      </p:pic>
    </p:spTree>
    <p:extLst>
      <p:ext uri="{BB962C8B-B14F-4D97-AF65-F5344CB8AC3E}">
        <p14:creationId xmlns:p14="http://schemas.microsoft.com/office/powerpoint/2010/main" val="32032314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11734D-5041-734E-920F-27DFEABC8D55}"/>
              </a:ext>
            </a:extLst>
          </p:cNvPr>
          <p:cNvSpPr>
            <a:spLocks noGrp="1"/>
          </p:cNvSpPr>
          <p:nvPr>
            <p:ph type="title"/>
          </p:nvPr>
        </p:nvSpPr>
        <p:spPr/>
        <p:txBody>
          <a:bodyPr/>
          <a:lstStyle/>
          <a:p>
            <a:r>
              <a:rPr lang="en-GB" dirty="0"/>
              <a:t>Create API Package</a:t>
            </a:r>
          </a:p>
        </p:txBody>
      </p:sp>
      <p:pic>
        <p:nvPicPr>
          <p:cNvPr id="5" name="Picture 4">
            <a:extLst>
              <a:ext uri="{FF2B5EF4-FFF2-40B4-BE49-F238E27FC236}">
                <a16:creationId xmlns:a16="http://schemas.microsoft.com/office/drawing/2014/main" id="{B0F87DF3-A48F-884A-AAEC-5058073F79C1}"/>
              </a:ext>
            </a:extLst>
          </p:cNvPr>
          <p:cNvPicPr>
            <a:picLocks noChangeAspect="1"/>
          </p:cNvPicPr>
          <p:nvPr/>
        </p:nvPicPr>
        <p:blipFill>
          <a:blip r:embed="rId2"/>
          <a:stretch>
            <a:fillRect/>
          </a:stretch>
        </p:blipFill>
        <p:spPr>
          <a:xfrm>
            <a:off x="7835899" y="156944"/>
            <a:ext cx="1087383" cy="1072885"/>
          </a:xfrm>
          <a:prstGeom prst="rect">
            <a:avLst/>
          </a:prstGeom>
        </p:spPr>
      </p:pic>
      <p:pic>
        <p:nvPicPr>
          <p:cNvPr id="7" name="Picture 6">
            <a:extLst>
              <a:ext uri="{FF2B5EF4-FFF2-40B4-BE49-F238E27FC236}">
                <a16:creationId xmlns:a16="http://schemas.microsoft.com/office/drawing/2014/main" id="{0F24FB5E-021D-5E49-BE5B-DB7F6685DD00}"/>
              </a:ext>
            </a:extLst>
          </p:cNvPr>
          <p:cNvPicPr>
            <a:picLocks noChangeAspect="1"/>
          </p:cNvPicPr>
          <p:nvPr/>
        </p:nvPicPr>
        <p:blipFill>
          <a:blip r:embed="rId3"/>
          <a:stretch>
            <a:fillRect/>
          </a:stretch>
        </p:blipFill>
        <p:spPr>
          <a:xfrm>
            <a:off x="2780434" y="693386"/>
            <a:ext cx="3505200" cy="3810000"/>
          </a:xfrm>
          <a:prstGeom prst="rect">
            <a:avLst/>
          </a:prstGeom>
        </p:spPr>
      </p:pic>
    </p:spTree>
    <p:extLst>
      <p:ext uri="{BB962C8B-B14F-4D97-AF65-F5344CB8AC3E}">
        <p14:creationId xmlns:p14="http://schemas.microsoft.com/office/powerpoint/2010/main" val="31744774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4A282B-8BEC-274C-86A9-D9D842D56113}"/>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569E3881-FC21-0B47-993F-039386FC16E1}"/>
              </a:ext>
            </a:extLst>
          </p:cNvPr>
          <p:cNvSpPr>
            <a:spLocks noGrp="1"/>
          </p:cNvSpPr>
          <p:nvPr>
            <p:ph type="title"/>
          </p:nvPr>
        </p:nvSpPr>
        <p:spPr/>
        <p:txBody>
          <a:bodyPr/>
          <a:lstStyle/>
          <a:p>
            <a:r>
              <a:rPr lang="en-US" dirty="0"/>
              <a:t>Create API Plan</a:t>
            </a:r>
          </a:p>
        </p:txBody>
      </p:sp>
      <p:pic>
        <p:nvPicPr>
          <p:cNvPr id="4" name="Picture 3">
            <a:extLst>
              <a:ext uri="{FF2B5EF4-FFF2-40B4-BE49-F238E27FC236}">
                <a16:creationId xmlns:a16="http://schemas.microsoft.com/office/drawing/2014/main" id="{95B7DDDB-14EB-D149-ACBD-3FE362064E7D}"/>
              </a:ext>
            </a:extLst>
          </p:cNvPr>
          <p:cNvPicPr>
            <a:picLocks noChangeAspect="1"/>
          </p:cNvPicPr>
          <p:nvPr/>
        </p:nvPicPr>
        <p:blipFill>
          <a:blip r:embed="rId2"/>
          <a:stretch>
            <a:fillRect/>
          </a:stretch>
        </p:blipFill>
        <p:spPr>
          <a:xfrm>
            <a:off x="254000" y="1435100"/>
            <a:ext cx="8636000" cy="2273300"/>
          </a:xfrm>
          <a:prstGeom prst="rect">
            <a:avLst/>
          </a:prstGeom>
        </p:spPr>
      </p:pic>
    </p:spTree>
    <p:extLst>
      <p:ext uri="{BB962C8B-B14F-4D97-AF65-F5344CB8AC3E}">
        <p14:creationId xmlns:p14="http://schemas.microsoft.com/office/powerpoint/2010/main" val="122171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4A282B-8BEC-274C-86A9-D9D842D56113}"/>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569E3881-FC21-0B47-993F-039386FC16E1}"/>
              </a:ext>
            </a:extLst>
          </p:cNvPr>
          <p:cNvSpPr>
            <a:spLocks noGrp="1"/>
          </p:cNvSpPr>
          <p:nvPr>
            <p:ph type="title"/>
          </p:nvPr>
        </p:nvSpPr>
        <p:spPr/>
        <p:txBody>
          <a:bodyPr/>
          <a:lstStyle/>
          <a:p>
            <a:r>
              <a:rPr lang="en-US" dirty="0"/>
              <a:t>Create API Plan</a:t>
            </a:r>
          </a:p>
        </p:txBody>
      </p:sp>
      <p:pic>
        <p:nvPicPr>
          <p:cNvPr id="5" name="Picture 4">
            <a:extLst>
              <a:ext uri="{FF2B5EF4-FFF2-40B4-BE49-F238E27FC236}">
                <a16:creationId xmlns:a16="http://schemas.microsoft.com/office/drawing/2014/main" id="{39833F7F-71A4-EF49-A3DF-D63D50235C8B}"/>
              </a:ext>
            </a:extLst>
          </p:cNvPr>
          <p:cNvPicPr>
            <a:picLocks noChangeAspect="1"/>
          </p:cNvPicPr>
          <p:nvPr/>
        </p:nvPicPr>
        <p:blipFill>
          <a:blip r:embed="rId2"/>
          <a:stretch>
            <a:fillRect/>
          </a:stretch>
        </p:blipFill>
        <p:spPr>
          <a:xfrm>
            <a:off x="2768600" y="1270000"/>
            <a:ext cx="3606800" cy="2603500"/>
          </a:xfrm>
          <a:prstGeom prst="rect">
            <a:avLst/>
          </a:prstGeom>
        </p:spPr>
      </p:pic>
    </p:spTree>
    <p:extLst>
      <p:ext uri="{BB962C8B-B14F-4D97-AF65-F5344CB8AC3E}">
        <p14:creationId xmlns:p14="http://schemas.microsoft.com/office/powerpoint/2010/main" val="11439457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D7DA5-F318-2A43-8CF0-0412F5EE6ACE}"/>
              </a:ext>
            </a:extLst>
          </p:cNvPr>
          <p:cNvSpPr>
            <a:spLocks noGrp="1"/>
          </p:cNvSpPr>
          <p:nvPr>
            <p:ph type="title"/>
          </p:nvPr>
        </p:nvSpPr>
        <p:spPr/>
        <p:txBody>
          <a:bodyPr/>
          <a:lstStyle/>
          <a:p>
            <a:r>
              <a:rPr lang="en-GB" dirty="0"/>
              <a:t>API Plan Menu</a:t>
            </a:r>
          </a:p>
        </p:txBody>
      </p:sp>
      <p:sp>
        <p:nvSpPr>
          <p:cNvPr id="5" name="Text Placeholder 1">
            <a:extLst>
              <a:ext uri="{FF2B5EF4-FFF2-40B4-BE49-F238E27FC236}">
                <a16:creationId xmlns:a16="http://schemas.microsoft.com/office/drawing/2014/main" id="{3740A02A-EDB6-0548-90F3-C8080F495703}"/>
              </a:ext>
            </a:extLst>
          </p:cNvPr>
          <p:cNvSpPr>
            <a:spLocks noGrp="1"/>
          </p:cNvSpPr>
          <p:nvPr>
            <p:ph type="body" idx="1"/>
          </p:nvPr>
        </p:nvSpPr>
        <p:spPr>
          <a:xfrm>
            <a:off x="2367684" y="732819"/>
            <a:ext cx="6299200" cy="1838931"/>
          </a:xfrm>
        </p:spPr>
        <p:txBody>
          <a:bodyPr/>
          <a:lstStyle/>
          <a:p>
            <a:pPr marL="139700" indent="0">
              <a:buNone/>
            </a:pPr>
            <a:r>
              <a:rPr lang="en-GB" b="1" dirty="0"/>
              <a:t>Plan Contents</a:t>
            </a:r>
          </a:p>
          <a:p>
            <a:pPr marL="139700" indent="0">
              <a:buNone/>
            </a:pPr>
            <a:r>
              <a:rPr lang="en-GB" dirty="0"/>
              <a:t>Allows you to view/remove APIs within the Plan.</a:t>
            </a:r>
          </a:p>
        </p:txBody>
      </p:sp>
      <p:pic>
        <p:nvPicPr>
          <p:cNvPr id="2" name="Picture 1">
            <a:extLst>
              <a:ext uri="{FF2B5EF4-FFF2-40B4-BE49-F238E27FC236}">
                <a16:creationId xmlns:a16="http://schemas.microsoft.com/office/drawing/2014/main" id="{26842D5D-9CFC-A847-B521-C16956B2A7FC}"/>
              </a:ext>
            </a:extLst>
          </p:cNvPr>
          <p:cNvPicPr>
            <a:picLocks noChangeAspect="1"/>
          </p:cNvPicPr>
          <p:nvPr/>
        </p:nvPicPr>
        <p:blipFill>
          <a:blip r:embed="rId2"/>
          <a:stretch>
            <a:fillRect/>
          </a:stretch>
        </p:blipFill>
        <p:spPr>
          <a:xfrm>
            <a:off x="589684" y="755865"/>
            <a:ext cx="1206500" cy="1993900"/>
          </a:xfrm>
          <a:prstGeom prst="rect">
            <a:avLst/>
          </a:prstGeom>
        </p:spPr>
      </p:pic>
      <p:cxnSp>
        <p:nvCxnSpPr>
          <p:cNvPr id="6" name="Straight Arrow Connector 5">
            <a:extLst>
              <a:ext uri="{FF2B5EF4-FFF2-40B4-BE49-F238E27FC236}">
                <a16:creationId xmlns:a16="http://schemas.microsoft.com/office/drawing/2014/main" id="{D3039343-9F20-374D-B0EA-3031CBAA96AB}"/>
              </a:ext>
            </a:extLst>
          </p:cNvPr>
          <p:cNvCxnSpPr>
            <a:cxnSpLocks/>
          </p:cNvCxnSpPr>
          <p:nvPr/>
        </p:nvCxnSpPr>
        <p:spPr>
          <a:xfrm flipH="1">
            <a:off x="1192934" y="1149295"/>
            <a:ext cx="13040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A324248D-F63E-194B-969F-FA8628F69CA4}"/>
              </a:ext>
            </a:extLst>
          </p:cNvPr>
          <p:cNvPicPr>
            <a:picLocks noChangeAspect="1"/>
          </p:cNvPicPr>
          <p:nvPr/>
        </p:nvPicPr>
        <p:blipFill>
          <a:blip r:embed="rId3"/>
          <a:stretch>
            <a:fillRect/>
          </a:stretch>
        </p:blipFill>
        <p:spPr>
          <a:xfrm>
            <a:off x="2496949" y="2282336"/>
            <a:ext cx="6456901" cy="1566748"/>
          </a:xfrm>
          <a:prstGeom prst="rect">
            <a:avLst/>
          </a:prstGeom>
        </p:spPr>
      </p:pic>
    </p:spTree>
    <p:extLst>
      <p:ext uri="{BB962C8B-B14F-4D97-AF65-F5344CB8AC3E}">
        <p14:creationId xmlns:p14="http://schemas.microsoft.com/office/powerpoint/2010/main" val="30223380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D7DA5-F318-2A43-8CF0-0412F5EE6ACE}"/>
              </a:ext>
            </a:extLst>
          </p:cNvPr>
          <p:cNvSpPr>
            <a:spLocks noGrp="1"/>
          </p:cNvSpPr>
          <p:nvPr>
            <p:ph type="title"/>
          </p:nvPr>
        </p:nvSpPr>
        <p:spPr/>
        <p:txBody>
          <a:bodyPr/>
          <a:lstStyle/>
          <a:p>
            <a:r>
              <a:rPr lang="en-GB" dirty="0"/>
              <a:t>API Plan Menu</a:t>
            </a:r>
          </a:p>
        </p:txBody>
      </p:sp>
      <p:sp>
        <p:nvSpPr>
          <p:cNvPr id="5" name="Text Placeholder 1">
            <a:extLst>
              <a:ext uri="{FF2B5EF4-FFF2-40B4-BE49-F238E27FC236}">
                <a16:creationId xmlns:a16="http://schemas.microsoft.com/office/drawing/2014/main" id="{3740A02A-EDB6-0548-90F3-C8080F495703}"/>
              </a:ext>
            </a:extLst>
          </p:cNvPr>
          <p:cNvSpPr>
            <a:spLocks noGrp="1"/>
          </p:cNvSpPr>
          <p:nvPr>
            <p:ph type="body" idx="1"/>
          </p:nvPr>
        </p:nvSpPr>
        <p:spPr>
          <a:xfrm>
            <a:off x="2367684" y="654031"/>
            <a:ext cx="6299200" cy="1838931"/>
          </a:xfrm>
        </p:spPr>
        <p:txBody>
          <a:bodyPr/>
          <a:lstStyle/>
          <a:p>
            <a:pPr marL="139700" indent="0">
              <a:buNone/>
            </a:pPr>
            <a:r>
              <a:rPr lang="en-GB" b="1" dirty="0"/>
              <a:t>Plan Designer</a:t>
            </a:r>
          </a:p>
          <a:p>
            <a:pPr marL="139700" indent="0">
              <a:buNone/>
            </a:pPr>
            <a:r>
              <a:rPr lang="en-GB" dirty="0"/>
              <a:t>Views current state of the API Plan, and…</a:t>
            </a:r>
          </a:p>
          <a:p>
            <a:pPr marL="139700" indent="0">
              <a:buNone/>
            </a:pPr>
            <a:r>
              <a:rPr lang="en-GB" dirty="0"/>
              <a:t>Allows you to assign which APIs and their Endpoints and Method Definitions are contained within the Plan.</a:t>
            </a:r>
          </a:p>
          <a:p>
            <a:pPr marL="139700" indent="0">
              <a:buNone/>
            </a:pPr>
            <a:endParaRPr lang="en-GB" dirty="0"/>
          </a:p>
        </p:txBody>
      </p:sp>
      <p:pic>
        <p:nvPicPr>
          <p:cNvPr id="2" name="Picture 1">
            <a:extLst>
              <a:ext uri="{FF2B5EF4-FFF2-40B4-BE49-F238E27FC236}">
                <a16:creationId xmlns:a16="http://schemas.microsoft.com/office/drawing/2014/main" id="{26842D5D-9CFC-A847-B521-C16956B2A7FC}"/>
              </a:ext>
            </a:extLst>
          </p:cNvPr>
          <p:cNvPicPr>
            <a:picLocks noChangeAspect="1"/>
          </p:cNvPicPr>
          <p:nvPr/>
        </p:nvPicPr>
        <p:blipFill>
          <a:blip r:embed="rId2"/>
          <a:stretch>
            <a:fillRect/>
          </a:stretch>
        </p:blipFill>
        <p:spPr>
          <a:xfrm>
            <a:off x="589684" y="755865"/>
            <a:ext cx="1206500" cy="1993900"/>
          </a:xfrm>
          <a:prstGeom prst="rect">
            <a:avLst/>
          </a:prstGeom>
        </p:spPr>
      </p:pic>
      <p:cxnSp>
        <p:nvCxnSpPr>
          <p:cNvPr id="6" name="Straight Arrow Connector 5">
            <a:extLst>
              <a:ext uri="{FF2B5EF4-FFF2-40B4-BE49-F238E27FC236}">
                <a16:creationId xmlns:a16="http://schemas.microsoft.com/office/drawing/2014/main" id="{D3039343-9F20-374D-B0EA-3031CBAA96AB}"/>
              </a:ext>
            </a:extLst>
          </p:cNvPr>
          <p:cNvCxnSpPr>
            <a:cxnSpLocks/>
          </p:cNvCxnSpPr>
          <p:nvPr/>
        </p:nvCxnSpPr>
        <p:spPr>
          <a:xfrm flipH="1">
            <a:off x="1192934" y="1363981"/>
            <a:ext cx="13040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ED65469-6935-4346-ACBC-898533CD7270}"/>
              </a:ext>
            </a:extLst>
          </p:cNvPr>
          <p:cNvPicPr>
            <a:picLocks noChangeAspect="1"/>
          </p:cNvPicPr>
          <p:nvPr/>
        </p:nvPicPr>
        <p:blipFill>
          <a:blip r:embed="rId3"/>
          <a:stretch>
            <a:fillRect/>
          </a:stretch>
        </p:blipFill>
        <p:spPr>
          <a:xfrm>
            <a:off x="2449046" y="2492961"/>
            <a:ext cx="4558599" cy="2493593"/>
          </a:xfrm>
          <a:prstGeom prst="rect">
            <a:avLst/>
          </a:prstGeom>
        </p:spPr>
      </p:pic>
    </p:spTree>
    <p:extLst>
      <p:ext uri="{BB962C8B-B14F-4D97-AF65-F5344CB8AC3E}">
        <p14:creationId xmlns:p14="http://schemas.microsoft.com/office/powerpoint/2010/main" val="10666388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D7DA5-F318-2A43-8CF0-0412F5EE6ACE}"/>
              </a:ext>
            </a:extLst>
          </p:cNvPr>
          <p:cNvSpPr>
            <a:spLocks noGrp="1"/>
          </p:cNvSpPr>
          <p:nvPr>
            <p:ph type="title"/>
          </p:nvPr>
        </p:nvSpPr>
        <p:spPr/>
        <p:txBody>
          <a:bodyPr/>
          <a:lstStyle/>
          <a:p>
            <a:r>
              <a:rPr lang="en-GB" dirty="0"/>
              <a:t>API Plan Menu</a:t>
            </a:r>
          </a:p>
        </p:txBody>
      </p:sp>
      <p:sp>
        <p:nvSpPr>
          <p:cNvPr id="5" name="Text Placeholder 1">
            <a:extLst>
              <a:ext uri="{FF2B5EF4-FFF2-40B4-BE49-F238E27FC236}">
                <a16:creationId xmlns:a16="http://schemas.microsoft.com/office/drawing/2014/main" id="{3740A02A-EDB6-0548-90F3-C8080F495703}"/>
              </a:ext>
            </a:extLst>
          </p:cNvPr>
          <p:cNvSpPr>
            <a:spLocks noGrp="1"/>
          </p:cNvSpPr>
          <p:nvPr>
            <p:ph type="body" idx="1"/>
          </p:nvPr>
        </p:nvSpPr>
        <p:spPr>
          <a:xfrm>
            <a:off x="2367684" y="654031"/>
            <a:ext cx="6299200" cy="1838931"/>
          </a:xfrm>
        </p:spPr>
        <p:txBody>
          <a:bodyPr/>
          <a:lstStyle/>
          <a:p>
            <a:pPr marL="139700" indent="0">
              <a:buNone/>
            </a:pPr>
            <a:r>
              <a:rPr lang="en-GB" b="1" dirty="0"/>
              <a:t>Plan Settings</a:t>
            </a:r>
          </a:p>
          <a:p>
            <a:pPr marL="139700" indent="0">
              <a:buNone/>
            </a:pPr>
            <a:r>
              <a:rPr lang="en-GB" dirty="0"/>
              <a:t>Allows you to modify the Plans’ Name &amp; Description.</a:t>
            </a:r>
          </a:p>
          <a:p>
            <a:pPr marL="139700" indent="0">
              <a:buNone/>
            </a:pPr>
            <a:r>
              <a:rPr lang="en-GB" dirty="0"/>
              <a:t>Allows you to enable/disable the Plan:</a:t>
            </a:r>
          </a:p>
          <a:p>
            <a:r>
              <a:rPr lang="en-GB" sz="2000" i="1" dirty="0"/>
              <a:t>API calls are blocked in the enabled state.</a:t>
            </a:r>
          </a:p>
          <a:p>
            <a:pPr marL="139700" indent="0">
              <a:buNone/>
            </a:pPr>
            <a:endParaRPr lang="en-GB" dirty="0"/>
          </a:p>
        </p:txBody>
      </p:sp>
      <p:pic>
        <p:nvPicPr>
          <p:cNvPr id="2" name="Picture 1">
            <a:extLst>
              <a:ext uri="{FF2B5EF4-FFF2-40B4-BE49-F238E27FC236}">
                <a16:creationId xmlns:a16="http://schemas.microsoft.com/office/drawing/2014/main" id="{26842D5D-9CFC-A847-B521-C16956B2A7FC}"/>
              </a:ext>
            </a:extLst>
          </p:cNvPr>
          <p:cNvPicPr>
            <a:picLocks noChangeAspect="1"/>
          </p:cNvPicPr>
          <p:nvPr/>
        </p:nvPicPr>
        <p:blipFill>
          <a:blip r:embed="rId2"/>
          <a:stretch>
            <a:fillRect/>
          </a:stretch>
        </p:blipFill>
        <p:spPr>
          <a:xfrm>
            <a:off x="589684" y="755865"/>
            <a:ext cx="1206500" cy="1993900"/>
          </a:xfrm>
          <a:prstGeom prst="rect">
            <a:avLst/>
          </a:prstGeom>
        </p:spPr>
      </p:pic>
      <p:cxnSp>
        <p:nvCxnSpPr>
          <p:cNvPr id="6" name="Straight Arrow Connector 5">
            <a:extLst>
              <a:ext uri="{FF2B5EF4-FFF2-40B4-BE49-F238E27FC236}">
                <a16:creationId xmlns:a16="http://schemas.microsoft.com/office/drawing/2014/main" id="{D3039343-9F20-374D-B0EA-3031CBAA96AB}"/>
              </a:ext>
            </a:extLst>
          </p:cNvPr>
          <p:cNvCxnSpPr>
            <a:cxnSpLocks/>
          </p:cNvCxnSpPr>
          <p:nvPr/>
        </p:nvCxnSpPr>
        <p:spPr>
          <a:xfrm flipH="1">
            <a:off x="1192934" y="1594569"/>
            <a:ext cx="13040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CFAC59F-ADB7-EC4F-85B4-6E52E12134E5}"/>
              </a:ext>
            </a:extLst>
          </p:cNvPr>
          <p:cNvPicPr>
            <a:picLocks noChangeAspect="1"/>
          </p:cNvPicPr>
          <p:nvPr/>
        </p:nvPicPr>
        <p:blipFill rotWithShape="1">
          <a:blip r:embed="rId3"/>
          <a:srcRect t="405"/>
          <a:stretch/>
        </p:blipFill>
        <p:spPr>
          <a:xfrm>
            <a:off x="2496949" y="2860250"/>
            <a:ext cx="4487628" cy="2112274"/>
          </a:xfrm>
          <a:prstGeom prst="rect">
            <a:avLst/>
          </a:prstGeom>
        </p:spPr>
      </p:pic>
    </p:spTree>
    <p:extLst>
      <p:ext uri="{BB962C8B-B14F-4D97-AF65-F5344CB8AC3E}">
        <p14:creationId xmlns:p14="http://schemas.microsoft.com/office/powerpoint/2010/main" val="6586382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D7DA5-F318-2A43-8CF0-0412F5EE6ACE}"/>
              </a:ext>
            </a:extLst>
          </p:cNvPr>
          <p:cNvSpPr>
            <a:spLocks noGrp="1"/>
          </p:cNvSpPr>
          <p:nvPr>
            <p:ph type="title"/>
          </p:nvPr>
        </p:nvSpPr>
        <p:spPr/>
        <p:txBody>
          <a:bodyPr/>
          <a:lstStyle/>
          <a:p>
            <a:r>
              <a:rPr lang="en-GB" dirty="0"/>
              <a:t>API Plan Menu</a:t>
            </a:r>
          </a:p>
        </p:txBody>
      </p:sp>
      <p:sp>
        <p:nvSpPr>
          <p:cNvPr id="5" name="Text Placeholder 1">
            <a:extLst>
              <a:ext uri="{FF2B5EF4-FFF2-40B4-BE49-F238E27FC236}">
                <a16:creationId xmlns:a16="http://schemas.microsoft.com/office/drawing/2014/main" id="{3740A02A-EDB6-0548-90F3-C8080F495703}"/>
              </a:ext>
            </a:extLst>
          </p:cNvPr>
          <p:cNvSpPr>
            <a:spLocks noGrp="1"/>
          </p:cNvSpPr>
          <p:nvPr>
            <p:ph type="body" idx="1"/>
          </p:nvPr>
        </p:nvSpPr>
        <p:spPr>
          <a:xfrm>
            <a:off x="2367684" y="654031"/>
            <a:ext cx="6299200" cy="1838931"/>
          </a:xfrm>
        </p:spPr>
        <p:txBody>
          <a:bodyPr/>
          <a:lstStyle/>
          <a:p>
            <a:pPr marL="139700" indent="0">
              <a:buNone/>
            </a:pPr>
            <a:r>
              <a:rPr lang="en-GB" b="1" dirty="0"/>
              <a:t>Key Properties</a:t>
            </a:r>
          </a:p>
          <a:p>
            <a:pPr marL="139700" indent="0">
              <a:buNone/>
            </a:pPr>
            <a:r>
              <a:rPr lang="en-GB" dirty="0"/>
              <a:t>Allows you to control if Keys are generated through Self-service model and </a:t>
            </a:r>
            <a:r>
              <a:rPr lang="en-GB" sz="2000" dirty="0"/>
              <a:t>Administrators to generate Keys for Developers</a:t>
            </a:r>
          </a:p>
          <a:p>
            <a:pPr marL="139700" indent="0">
              <a:buNone/>
            </a:pPr>
            <a:r>
              <a:rPr lang="en-GB" sz="2000" dirty="0"/>
              <a:t>Set number of Keys allowed per Developer &amp; until Moderation</a:t>
            </a:r>
          </a:p>
          <a:p>
            <a:pPr marL="139700" indent="0">
              <a:buNone/>
            </a:pPr>
            <a:endParaRPr lang="en-GB" dirty="0"/>
          </a:p>
        </p:txBody>
      </p:sp>
      <p:pic>
        <p:nvPicPr>
          <p:cNvPr id="2" name="Picture 1">
            <a:extLst>
              <a:ext uri="{FF2B5EF4-FFF2-40B4-BE49-F238E27FC236}">
                <a16:creationId xmlns:a16="http://schemas.microsoft.com/office/drawing/2014/main" id="{26842D5D-9CFC-A847-B521-C16956B2A7FC}"/>
              </a:ext>
            </a:extLst>
          </p:cNvPr>
          <p:cNvPicPr>
            <a:picLocks noChangeAspect="1"/>
          </p:cNvPicPr>
          <p:nvPr/>
        </p:nvPicPr>
        <p:blipFill>
          <a:blip r:embed="rId2"/>
          <a:stretch>
            <a:fillRect/>
          </a:stretch>
        </p:blipFill>
        <p:spPr>
          <a:xfrm>
            <a:off x="589684" y="755865"/>
            <a:ext cx="1206500" cy="1993900"/>
          </a:xfrm>
          <a:prstGeom prst="rect">
            <a:avLst/>
          </a:prstGeom>
        </p:spPr>
      </p:pic>
      <p:cxnSp>
        <p:nvCxnSpPr>
          <p:cNvPr id="6" name="Straight Arrow Connector 5">
            <a:extLst>
              <a:ext uri="{FF2B5EF4-FFF2-40B4-BE49-F238E27FC236}">
                <a16:creationId xmlns:a16="http://schemas.microsoft.com/office/drawing/2014/main" id="{D3039343-9F20-374D-B0EA-3031CBAA96AB}"/>
              </a:ext>
            </a:extLst>
          </p:cNvPr>
          <p:cNvCxnSpPr>
            <a:cxnSpLocks/>
          </p:cNvCxnSpPr>
          <p:nvPr/>
        </p:nvCxnSpPr>
        <p:spPr>
          <a:xfrm flipH="1">
            <a:off x="1192934" y="1817205"/>
            <a:ext cx="13040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E0CD511A-E36C-DB45-962B-962EB308AAF3}"/>
              </a:ext>
            </a:extLst>
          </p:cNvPr>
          <p:cNvPicPr>
            <a:picLocks noChangeAspect="1"/>
          </p:cNvPicPr>
          <p:nvPr/>
        </p:nvPicPr>
        <p:blipFill>
          <a:blip r:embed="rId3"/>
          <a:stretch>
            <a:fillRect/>
          </a:stretch>
        </p:blipFill>
        <p:spPr>
          <a:xfrm>
            <a:off x="2496949" y="2990047"/>
            <a:ext cx="4321756" cy="1996507"/>
          </a:xfrm>
          <a:prstGeom prst="rect">
            <a:avLst/>
          </a:prstGeom>
        </p:spPr>
      </p:pic>
    </p:spTree>
    <p:extLst>
      <p:ext uri="{BB962C8B-B14F-4D97-AF65-F5344CB8AC3E}">
        <p14:creationId xmlns:p14="http://schemas.microsoft.com/office/powerpoint/2010/main" val="2607500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pic>
        <p:nvPicPr>
          <p:cNvPr id="1086" name="Google Shape;1086;p107"/>
          <p:cNvPicPr preferRelativeResize="0"/>
          <p:nvPr/>
        </p:nvPicPr>
        <p:blipFill rotWithShape="1">
          <a:blip r:embed="rId3">
            <a:alphaModFix/>
          </a:blip>
          <a:srcRect b="15756"/>
          <a:stretch/>
        </p:blipFill>
        <p:spPr>
          <a:xfrm>
            <a:off x="-14287" y="1"/>
            <a:ext cx="9158287" cy="5143500"/>
          </a:xfrm>
          <a:prstGeom prst="rect">
            <a:avLst/>
          </a:prstGeom>
          <a:noFill/>
          <a:ln>
            <a:noFill/>
          </a:ln>
        </p:spPr>
      </p:pic>
      <p:sp>
        <p:nvSpPr>
          <p:cNvPr id="1087" name="Google Shape;1087;p107"/>
          <p:cNvSpPr/>
          <p:nvPr/>
        </p:nvSpPr>
        <p:spPr>
          <a:xfrm>
            <a:off x="-16069" y="0"/>
            <a:ext cx="9160069" cy="5143500"/>
          </a:xfrm>
          <a:prstGeom prst="rect">
            <a:avLst/>
          </a:prstGeom>
          <a:solidFill>
            <a:srgbClr val="191919">
              <a:alpha val="63529"/>
            </a:srgbClr>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Verdana"/>
              <a:ea typeface="Verdana"/>
              <a:cs typeface="Verdana"/>
              <a:sym typeface="Verdana"/>
            </a:endParaRPr>
          </a:p>
        </p:txBody>
      </p:sp>
      <p:sp>
        <p:nvSpPr>
          <p:cNvPr id="1088" name="Google Shape;1088;p107"/>
          <p:cNvSpPr txBox="1">
            <a:spLocks noGrp="1"/>
          </p:cNvSpPr>
          <p:nvPr>
            <p:ph type="title"/>
          </p:nvPr>
        </p:nvSpPr>
        <p:spPr>
          <a:xfrm>
            <a:off x="589684" y="156946"/>
            <a:ext cx="7886700" cy="994172"/>
          </a:xfrm>
          <a:prstGeom prst="rect">
            <a:avLst/>
          </a:prstGeom>
          <a:noFill/>
          <a:ln>
            <a:noFill/>
          </a:ln>
        </p:spPr>
        <p:txBody>
          <a:bodyPr spcFirstLastPara="1" wrap="square" lIns="68569" tIns="34275" rIns="68569" bIns="34275" anchor="t" anchorCtr="0">
            <a:noAutofit/>
          </a:bodyPr>
          <a:lstStyle/>
          <a:p>
            <a:pPr>
              <a:buClr>
                <a:schemeClr val="lt1"/>
              </a:buClr>
              <a:buSzPts val="3800"/>
            </a:pPr>
            <a:r>
              <a:rPr lang="en-US">
                <a:solidFill>
                  <a:schemeClr val="lt1"/>
                </a:solidFill>
                <a:latin typeface="Verdana"/>
                <a:ea typeface="Verdana"/>
                <a:cs typeface="Verdana"/>
                <a:sym typeface="Verdana"/>
              </a:rPr>
              <a:t>Productize</a:t>
            </a:r>
            <a:endParaRPr/>
          </a:p>
        </p:txBody>
      </p:sp>
      <p:sp>
        <p:nvSpPr>
          <p:cNvPr id="1089" name="Google Shape;1089;p107"/>
          <p:cNvSpPr txBox="1">
            <a:spLocks noGrp="1"/>
          </p:cNvSpPr>
          <p:nvPr>
            <p:ph type="ftr" idx="11"/>
          </p:nvPr>
        </p:nvSpPr>
        <p:spPr>
          <a:xfrm>
            <a:off x="207825" y="4859699"/>
            <a:ext cx="1909330" cy="273844"/>
          </a:xfrm>
          <a:prstGeom prst="rect">
            <a:avLst/>
          </a:prstGeom>
          <a:noFill/>
          <a:ln>
            <a:noFill/>
          </a:ln>
        </p:spPr>
        <p:txBody>
          <a:bodyPr spcFirstLastPara="1" wrap="square" lIns="68569" tIns="34275" rIns="68569" bIns="34275" anchor="ctr" anchorCtr="0">
            <a:noAutofit/>
          </a:bodyPr>
          <a:lstStyle/>
          <a:p>
            <a:r>
              <a:rPr lang="en-US">
                <a:latin typeface="Verdana"/>
                <a:ea typeface="Verdana"/>
                <a:cs typeface="Verdana"/>
                <a:sym typeface="Verdana"/>
              </a:rPr>
              <a:t>© Copyright 2000-2019 TIBCO Software Inc.        </a:t>
            </a:r>
            <a:endParaRPr/>
          </a:p>
        </p:txBody>
      </p:sp>
      <p:sp>
        <p:nvSpPr>
          <p:cNvPr id="1090" name="Google Shape;1090;p107"/>
          <p:cNvSpPr/>
          <p:nvPr/>
        </p:nvSpPr>
        <p:spPr>
          <a:xfrm>
            <a:off x="613064" y="654031"/>
            <a:ext cx="2940627" cy="484748"/>
          </a:xfrm>
          <a:prstGeom prst="rect">
            <a:avLst/>
          </a:prstGeom>
          <a:noFill/>
          <a:ln>
            <a:noFill/>
          </a:ln>
        </p:spPr>
        <p:txBody>
          <a:bodyPr spcFirstLastPara="1" wrap="square" lIns="68569" tIns="34275" rIns="68569" bIns="34275" anchor="t" anchorCtr="0">
            <a:noAutofit/>
          </a:bodyPr>
          <a:lstStyle/>
          <a:p>
            <a:r>
              <a:rPr lang="en-US" sz="1350" i="1">
                <a:solidFill>
                  <a:schemeClr val="lt1"/>
                </a:solidFill>
                <a:latin typeface="Verdana"/>
                <a:ea typeface="Verdana"/>
                <a:cs typeface="Verdana"/>
                <a:sym typeface="Verdana"/>
              </a:rPr>
              <a:t>Define API product packages and take them to market</a:t>
            </a:r>
            <a:endParaRPr sz="1350" i="1">
              <a:solidFill>
                <a:schemeClr val="lt1"/>
              </a:solidFill>
              <a:latin typeface="Verdana"/>
              <a:ea typeface="Verdana"/>
              <a:cs typeface="Verdana"/>
              <a:sym typeface="Verdana"/>
            </a:endParaRPr>
          </a:p>
        </p:txBody>
      </p:sp>
      <p:sp>
        <p:nvSpPr>
          <p:cNvPr id="1091" name="Google Shape;1091;p107"/>
          <p:cNvSpPr/>
          <p:nvPr/>
        </p:nvSpPr>
        <p:spPr>
          <a:xfrm>
            <a:off x="6032635" y="2729829"/>
            <a:ext cx="1775025" cy="1066500"/>
          </a:xfrm>
          <a:prstGeom prst="rect">
            <a:avLst/>
          </a:prstGeom>
          <a:noFill/>
          <a:ln>
            <a:noFill/>
          </a:ln>
        </p:spPr>
        <p:txBody>
          <a:bodyPr spcFirstLastPara="1" wrap="square" lIns="68569" tIns="34275" rIns="68569" bIns="34275" anchor="t" anchorCtr="0">
            <a:noAutofit/>
          </a:bodyPr>
          <a:lstStyle/>
          <a:p>
            <a:pPr>
              <a:lnSpc>
                <a:spcPct val="90000"/>
              </a:lnSpc>
              <a:buSzPts val="3733"/>
            </a:pPr>
            <a:endParaRPr sz="2800" b="1">
              <a:solidFill>
                <a:srgbClr val="FFFFFF"/>
              </a:solidFill>
              <a:latin typeface="Verdana"/>
              <a:ea typeface="Verdana"/>
              <a:cs typeface="Verdana"/>
              <a:sym typeface="Verdana"/>
            </a:endParaRPr>
          </a:p>
        </p:txBody>
      </p:sp>
      <p:grpSp>
        <p:nvGrpSpPr>
          <p:cNvPr id="1092" name="Google Shape;1092;p107"/>
          <p:cNvGrpSpPr/>
          <p:nvPr/>
        </p:nvGrpSpPr>
        <p:grpSpPr>
          <a:xfrm>
            <a:off x="4460626" y="2487468"/>
            <a:ext cx="4242656" cy="680980"/>
            <a:chOff x="5947500" y="3316624"/>
            <a:chExt cx="5656875" cy="907973"/>
          </a:xfrm>
        </p:grpSpPr>
        <p:sp>
          <p:nvSpPr>
            <p:cNvPr id="1093" name="Google Shape;1093;p107"/>
            <p:cNvSpPr txBox="1"/>
            <p:nvPr/>
          </p:nvSpPr>
          <p:spPr>
            <a:xfrm>
              <a:off x="6849375" y="3316624"/>
              <a:ext cx="4755000" cy="813900"/>
            </a:xfrm>
            <a:prstGeom prst="rect">
              <a:avLst/>
            </a:prstGeom>
            <a:noFill/>
            <a:ln>
              <a:noFill/>
            </a:ln>
          </p:spPr>
          <p:txBody>
            <a:bodyPr spcFirstLastPara="1" wrap="square" lIns="68569" tIns="68569" rIns="68569" bIns="68569" anchor="t" anchorCtr="0">
              <a:noAutofit/>
            </a:bodyPr>
            <a:lstStyle/>
            <a:p>
              <a:pPr>
                <a:lnSpc>
                  <a:spcPct val="115000"/>
                </a:lnSpc>
              </a:pPr>
              <a:r>
                <a:rPr lang="en-US" sz="1500" b="1">
                  <a:solidFill>
                    <a:schemeClr val="lt1"/>
                  </a:solidFill>
                  <a:latin typeface="Verdana"/>
                  <a:ea typeface="Verdana"/>
                  <a:cs typeface="Verdana"/>
                  <a:sym typeface="Verdana"/>
                </a:rPr>
                <a:t>Engage developer audiences </a:t>
              </a:r>
              <a:r>
                <a:rPr lang="en-US" sz="1500">
                  <a:solidFill>
                    <a:schemeClr val="lt1"/>
                  </a:solidFill>
                  <a:latin typeface="Verdana"/>
                  <a:ea typeface="Verdana"/>
                  <a:cs typeface="Verdana"/>
                  <a:sym typeface="Verdana"/>
                </a:rPr>
                <a:t>using a developer portal and customized workflows </a:t>
              </a:r>
              <a:r>
                <a:rPr lang="en-US" sz="1500" b="1">
                  <a:solidFill>
                    <a:schemeClr val="lt1"/>
                  </a:solidFill>
                  <a:latin typeface="Verdana"/>
                  <a:ea typeface="Verdana"/>
                  <a:cs typeface="Verdana"/>
                  <a:sym typeface="Verdana"/>
                </a:rPr>
                <a:t>with your look and feel</a:t>
              </a:r>
              <a:endParaRPr sz="1050"/>
            </a:p>
            <a:p>
              <a:pPr>
                <a:lnSpc>
                  <a:spcPct val="115000"/>
                </a:lnSpc>
                <a:buSzPts val="2000"/>
              </a:pPr>
              <a:endParaRPr sz="1500">
                <a:solidFill>
                  <a:srgbClr val="FFFFFF"/>
                </a:solidFill>
                <a:latin typeface="Verdana"/>
                <a:ea typeface="Verdana"/>
                <a:cs typeface="Verdana"/>
                <a:sym typeface="Verdana"/>
              </a:endParaRPr>
            </a:p>
          </p:txBody>
        </p:sp>
        <p:sp>
          <p:nvSpPr>
            <p:cNvPr id="1094" name="Google Shape;1094;p107"/>
            <p:cNvSpPr/>
            <p:nvPr/>
          </p:nvSpPr>
          <p:spPr>
            <a:xfrm>
              <a:off x="5947500" y="3561597"/>
              <a:ext cx="681900" cy="663000"/>
            </a:xfrm>
            <a:prstGeom prst="rightArrow">
              <a:avLst>
                <a:gd name="adj1" fmla="val 50000"/>
                <a:gd name="adj2" fmla="val 102851"/>
              </a:avLst>
            </a:prstGeom>
            <a:solidFill>
              <a:srgbClr val="00B0F0"/>
            </a:solidFill>
            <a:ln>
              <a:noFill/>
            </a:ln>
          </p:spPr>
          <p:txBody>
            <a:bodyPr spcFirstLastPara="1" wrap="square" lIns="68569" tIns="68569" rIns="68569" bIns="68569" anchor="ctr" anchorCtr="0">
              <a:noAutofit/>
            </a:bodyPr>
            <a:lstStyle/>
            <a:p>
              <a:pPr>
                <a:buSzPts val="2000"/>
              </a:pPr>
              <a:endParaRPr sz="1500">
                <a:latin typeface="Verdana"/>
                <a:ea typeface="Verdana"/>
                <a:cs typeface="Verdana"/>
                <a:sym typeface="Verdana"/>
              </a:endParaRPr>
            </a:p>
          </p:txBody>
        </p:sp>
      </p:grpSp>
      <p:grpSp>
        <p:nvGrpSpPr>
          <p:cNvPr id="1095" name="Google Shape;1095;p107"/>
          <p:cNvGrpSpPr/>
          <p:nvPr/>
        </p:nvGrpSpPr>
        <p:grpSpPr>
          <a:xfrm>
            <a:off x="4442231" y="1399631"/>
            <a:ext cx="4339818" cy="610425"/>
            <a:chOff x="5922975" y="1866175"/>
            <a:chExt cx="5786424" cy="813900"/>
          </a:xfrm>
        </p:grpSpPr>
        <p:sp>
          <p:nvSpPr>
            <p:cNvPr id="1096" name="Google Shape;1096;p107"/>
            <p:cNvSpPr txBox="1"/>
            <p:nvPr/>
          </p:nvSpPr>
          <p:spPr>
            <a:xfrm>
              <a:off x="6849374" y="1866175"/>
              <a:ext cx="4860025" cy="813900"/>
            </a:xfrm>
            <a:prstGeom prst="rect">
              <a:avLst/>
            </a:prstGeom>
            <a:noFill/>
            <a:ln>
              <a:noFill/>
            </a:ln>
          </p:spPr>
          <p:txBody>
            <a:bodyPr spcFirstLastPara="1" wrap="square" lIns="68569" tIns="68569" rIns="68569" bIns="68569" anchor="t" anchorCtr="0">
              <a:noAutofit/>
            </a:bodyPr>
            <a:lstStyle/>
            <a:p>
              <a:pPr>
                <a:lnSpc>
                  <a:spcPct val="115000"/>
                </a:lnSpc>
                <a:buSzPts val="2000"/>
              </a:pPr>
              <a:r>
                <a:rPr lang="en-US" sz="1500" b="1">
                  <a:solidFill>
                    <a:schemeClr val="lt1"/>
                  </a:solidFill>
                  <a:latin typeface="Verdana"/>
                  <a:ea typeface="Verdana"/>
                  <a:cs typeface="Verdana"/>
                  <a:sym typeface="Verdana"/>
                </a:rPr>
                <a:t>Package, catalog, and discover </a:t>
              </a:r>
              <a:r>
                <a:rPr lang="en-US" sz="1500">
                  <a:solidFill>
                    <a:schemeClr val="lt1"/>
                  </a:solidFill>
                  <a:latin typeface="Verdana"/>
                  <a:ea typeface="Verdana"/>
                  <a:cs typeface="Verdana"/>
                  <a:sym typeface="Verdana"/>
                </a:rPr>
                <a:t>API products, including API-led microservices within Kubernetes</a:t>
              </a:r>
              <a:endParaRPr sz="1500">
                <a:solidFill>
                  <a:srgbClr val="FFFFFF"/>
                </a:solidFill>
                <a:latin typeface="Verdana"/>
                <a:ea typeface="Verdana"/>
                <a:cs typeface="Verdana"/>
                <a:sym typeface="Verdana"/>
              </a:endParaRPr>
            </a:p>
          </p:txBody>
        </p:sp>
        <p:sp>
          <p:nvSpPr>
            <p:cNvPr id="1097" name="Google Shape;1097;p107"/>
            <p:cNvSpPr/>
            <p:nvPr/>
          </p:nvSpPr>
          <p:spPr>
            <a:xfrm>
              <a:off x="5922975" y="1941625"/>
              <a:ext cx="681900" cy="663000"/>
            </a:xfrm>
            <a:prstGeom prst="rightArrow">
              <a:avLst>
                <a:gd name="adj1" fmla="val 50000"/>
                <a:gd name="adj2" fmla="val 102851"/>
              </a:avLst>
            </a:prstGeom>
            <a:solidFill>
              <a:srgbClr val="00B0F0"/>
            </a:solidFill>
            <a:ln>
              <a:noFill/>
            </a:ln>
          </p:spPr>
          <p:txBody>
            <a:bodyPr spcFirstLastPara="1" wrap="square" lIns="68569" tIns="68569" rIns="68569" bIns="68569" anchor="ctr" anchorCtr="0">
              <a:noAutofit/>
            </a:bodyPr>
            <a:lstStyle/>
            <a:p>
              <a:pPr>
                <a:buSzPts val="2000"/>
              </a:pPr>
              <a:endParaRPr sz="1500">
                <a:latin typeface="Verdana"/>
                <a:ea typeface="Verdana"/>
                <a:cs typeface="Verdana"/>
                <a:sym typeface="Verdana"/>
              </a:endParaRPr>
            </a:p>
          </p:txBody>
        </p:sp>
      </p:grpSp>
      <p:grpSp>
        <p:nvGrpSpPr>
          <p:cNvPr id="1098" name="Google Shape;1098;p107"/>
          <p:cNvGrpSpPr/>
          <p:nvPr/>
        </p:nvGrpSpPr>
        <p:grpSpPr>
          <a:xfrm>
            <a:off x="4460626" y="3847779"/>
            <a:ext cx="4242656" cy="610425"/>
            <a:chOff x="5947500" y="5130372"/>
            <a:chExt cx="5656875" cy="813900"/>
          </a:xfrm>
        </p:grpSpPr>
        <p:sp>
          <p:nvSpPr>
            <p:cNvPr id="1099" name="Google Shape;1099;p107"/>
            <p:cNvSpPr txBox="1"/>
            <p:nvPr/>
          </p:nvSpPr>
          <p:spPr>
            <a:xfrm>
              <a:off x="6849375" y="5130372"/>
              <a:ext cx="4755000" cy="813900"/>
            </a:xfrm>
            <a:prstGeom prst="rect">
              <a:avLst/>
            </a:prstGeom>
            <a:noFill/>
            <a:ln>
              <a:noFill/>
            </a:ln>
          </p:spPr>
          <p:txBody>
            <a:bodyPr spcFirstLastPara="1" wrap="square" lIns="68569" tIns="68569" rIns="68569" bIns="68569" anchor="t" anchorCtr="0">
              <a:noAutofit/>
            </a:bodyPr>
            <a:lstStyle/>
            <a:p>
              <a:pPr>
                <a:buSzPts val="2000"/>
              </a:pPr>
              <a:r>
                <a:rPr lang="en-US" sz="1500">
                  <a:solidFill>
                    <a:srgbClr val="FFFFFF"/>
                  </a:solidFill>
                  <a:latin typeface="Verdana"/>
                  <a:ea typeface="Verdana"/>
                  <a:cs typeface="Verdana"/>
                  <a:sym typeface="Verdana"/>
                </a:rPr>
                <a:t>List your API products on </a:t>
              </a:r>
              <a:r>
                <a:rPr lang="en-US" sz="1500" b="1">
                  <a:solidFill>
                    <a:srgbClr val="FFFFFF"/>
                  </a:solidFill>
                  <a:latin typeface="Verdana"/>
                  <a:ea typeface="Verdana"/>
                  <a:cs typeface="Verdana"/>
                  <a:sym typeface="Verdana"/>
                </a:rPr>
                <a:t>AWS Marketplace</a:t>
              </a:r>
              <a:r>
                <a:rPr lang="en-US" sz="1500">
                  <a:solidFill>
                    <a:srgbClr val="FFFFFF"/>
                  </a:solidFill>
                  <a:latin typeface="Verdana"/>
                  <a:ea typeface="Verdana"/>
                  <a:cs typeface="Verdana"/>
                  <a:sym typeface="Verdana"/>
                </a:rPr>
                <a:t> for seamless billing and consumption </a:t>
              </a:r>
              <a:endParaRPr sz="1500">
                <a:solidFill>
                  <a:srgbClr val="FFFFFF"/>
                </a:solidFill>
                <a:latin typeface="Verdana"/>
                <a:ea typeface="Verdana"/>
                <a:cs typeface="Verdana"/>
                <a:sym typeface="Verdana"/>
              </a:endParaRPr>
            </a:p>
          </p:txBody>
        </p:sp>
        <p:sp>
          <p:nvSpPr>
            <p:cNvPr id="1100" name="Google Shape;1100;p107"/>
            <p:cNvSpPr/>
            <p:nvPr/>
          </p:nvSpPr>
          <p:spPr>
            <a:xfrm>
              <a:off x="5947500" y="5205822"/>
              <a:ext cx="681900" cy="663000"/>
            </a:xfrm>
            <a:prstGeom prst="rightArrow">
              <a:avLst>
                <a:gd name="adj1" fmla="val 50000"/>
                <a:gd name="adj2" fmla="val 102851"/>
              </a:avLst>
            </a:prstGeom>
            <a:solidFill>
              <a:srgbClr val="00B0F0"/>
            </a:solidFill>
            <a:ln>
              <a:noFill/>
            </a:ln>
          </p:spPr>
          <p:txBody>
            <a:bodyPr spcFirstLastPara="1" wrap="square" lIns="68569" tIns="68569" rIns="68569" bIns="68569" anchor="ctr" anchorCtr="0">
              <a:noAutofit/>
            </a:bodyPr>
            <a:lstStyle/>
            <a:p>
              <a:pPr>
                <a:buSzPts val="2000"/>
              </a:pPr>
              <a:endParaRPr sz="1500">
                <a:latin typeface="Verdana"/>
                <a:ea typeface="Verdana"/>
                <a:cs typeface="Verdana"/>
                <a:sym typeface="Verdana"/>
              </a:endParaRPr>
            </a:p>
          </p:txBody>
        </p:sp>
      </p:grpSp>
      <p:sp>
        <p:nvSpPr>
          <p:cNvPr id="1101" name="Google Shape;1101;p107"/>
          <p:cNvSpPr/>
          <p:nvPr/>
        </p:nvSpPr>
        <p:spPr>
          <a:xfrm>
            <a:off x="-16069" y="1268119"/>
            <a:ext cx="4261050" cy="3266775"/>
          </a:xfrm>
          <a:prstGeom prst="rect">
            <a:avLst/>
          </a:prstGeom>
          <a:solidFill>
            <a:srgbClr val="191919">
              <a:alpha val="69411"/>
            </a:srgbClr>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Verdana"/>
              <a:ea typeface="Verdana"/>
              <a:cs typeface="Verdana"/>
              <a:sym typeface="Verdana"/>
            </a:endParaRPr>
          </a:p>
        </p:txBody>
      </p:sp>
      <p:sp>
        <p:nvSpPr>
          <p:cNvPr id="1102" name="Google Shape;1102;p107"/>
          <p:cNvSpPr/>
          <p:nvPr/>
        </p:nvSpPr>
        <p:spPr>
          <a:xfrm>
            <a:off x="4377905" y="879684"/>
            <a:ext cx="4618800" cy="346275"/>
          </a:xfrm>
          <a:prstGeom prst="rect">
            <a:avLst/>
          </a:prstGeom>
          <a:noFill/>
          <a:ln>
            <a:noFill/>
          </a:ln>
        </p:spPr>
        <p:txBody>
          <a:bodyPr spcFirstLastPara="1" wrap="square" lIns="68569" tIns="34275" rIns="68569" bIns="34275" anchor="t" anchorCtr="0">
            <a:noAutofit/>
          </a:bodyPr>
          <a:lstStyle/>
          <a:p>
            <a:pPr>
              <a:buClr>
                <a:schemeClr val="lt1"/>
              </a:buClr>
              <a:buSzPts val="2400"/>
            </a:pPr>
            <a:r>
              <a:rPr lang="en-US" sz="1800">
                <a:solidFill>
                  <a:schemeClr val="lt1"/>
                </a:solidFill>
                <a:latin typeface="Verdana"/>
                <a:ea typeface="Verdana"/>
                <a:cs typeface="Verdana"/>
                <a:sym typeface="Verdana"/>
              </a:rPr>
              <a:t>Key Capabilities</a:t>
            </a:r>
            <a:endParaRPr sz="1800" b="1">
              <a:solidFill>
                <a:schemeClr val="dk1"/>
              </a:solidFill>
              <a:latin typeface="Verdana"/>
              <a:ea typeface="Verdana"/>
              <a:cs typeface="Verdana"/>
              <a:sym typeface="Verdana"/>
            </a:endParaRPr>
          </a:p>
        </p:txBody>
      </p:sp>
      <p:grpSp>
        <p:nvGrpSpPr>
          <p:cNvPr id="1103" name="Google Shape;1103;p107"/>
          <p:cNvGrpSpPr/>
          <p:nvPr/>
        </p:nvGrpSpPr>
        <p:grpSpPr>
          <a:xfrm>
            <a:off x="0" y="0"/>
            <a:ext cx="9146534" cy="5143500"/>
            <a:chOff x="0" y="0"/>
            <a:chExt cx="12195378" cy="6858000"/>
          </a:xfrm>
        </p:grpSpPr>
        <p:pic>
          <p:nvPicPr>
            <p:cNvPr id="1104" name="Google Shape;1104;p107"/>
            <p:cNvPicPr preferRelativeResize="0"/>
            <p:nvPr/>
          </p:nvPicPr>
          <p:blipFill rotWithShape="1">
            <a:blip r:embed="rId4">
              <a:alphaModFix/>
            </a:blip>
            <a:srcRect r="27640"/>
            <a:stretch/>
          </p:blipFill>
          <p:spPr>
            <a:xfrm>
              <a:off x="9107619" y="6339632"/>
              <a:ext cx="3087759" cy="518368"/>
            </a:xfrm>
            <a:prstGeom prst="rect">
              <a:avLst/>
            </a:prstGeom>
            <a:noFill/>
            <a:ln>
              <a:noFill/>
            </a:ln>
          </p:spPr>
        </p:pic>
        <p:pic>
          <p:nvPicPr>
            <p:cNvPr id="1105" name="Google Shape;1105;p107"/>
            <p:cNvPicPr preferRelativeResize="0"/>
            <p:nvPr/>
          </p:nvPicPr>
          <p:blipFill rotWithShape="1">
            <a:blip r:embed="rId5">
              <a:alphaModFix/>
            </a:blip>
            <a:srcRect/>
            <a:stretch/>
          </p:blipFill>
          <p:spPr>
            <a:xfrm>
              <a:off x="11024639" y="6467757"/>
              <a:ext cx="901797" cy="235697"/>
            </a:xfrm>
            <a:prstGeom prst="rect">
              <a:avLst/>
            </a:prstGeom>
            <a:noFill/>
            <a:ln>
              <a:noFill/>
            </a:ln>
          </p:spPr>
        </p:pic>
        <p:pic>
          <p:nvPicPr>
            <p:cNvPr id="1106" name="Google Shape;1106;p107"/>
            <p:cNvPicPr preferRelativeResize="0"/>
            <p:nvPr/>
          </p:nvPicPr>
          <p:blipFill rotWithShape="1">
            <a:blip r:embed="rId6">
              <a:alphaModFix/>
            </a:blip>
            <a:srcRect l="59902"/>
            <a:stretch/>
          </p:blipFill>
          <p:spPr>
            <a:xfrm>
              <a:off x="0" y="0"/>
              <a:ext cx="927101" cy="315596"/>
            </a:xfrm>
            <a:prstGeom prst="rect">
              <a:avLst/>
            </a:prstGeom>
            <a:noFill/>
            <a:ln>
              <a:noFill/>
            </a:ln>
          </p:spPr>
        </p:pic>
      </p:grpSp>
      <p:pic>
        <p:nvPicPr>
          <p:cNvPr id="1107" name="Google Shape;1107;p107"/>
          <p:cNvPicPr preferRelativeResize="0"/>
          <p:nvPr/>
        </p:nvPicPr>
        <p:blipFill rotWithShape="1">
          <a:blip r:embed="rId7">
            <a:alphaModFix/>
          </a:blip>
          <a:srcRect/>
          <a:stretch/>
        </p:blipFill>
        <p:spPr>
          <a:xfrm>
            <a:off x="297385" y="1817977"/>
            <a:ext cx="3618476" cy="1919546"/>
          </a:xfrm>
          <a:prstGeom prst="rect">
            <a:avLst/>
          </a:prstGeom>
          <a:noFill/>
          <a:ln>
            <a:noFill/>
          </a:ln>
        </p:spPr>
      </p:pic>
      <p:pic>
        <p:nvPicPr>
          <p:cNvPr id="1108" name="Google Shape;1108;p107"/>
          <p:cNvPicPr preferRelativeResize="0"/>
          <p:nvPr/>
        </p:nvPicPr>
        <p:blipFill rotWithShape="1">
          <a:blip r:embed="rId8">
            <a:alphaModFix/>
          </a:blip>
          <a:srcRect l="14394" t="37101" r="14140" b="37557"/>
          <a:stretch/>
        </p:blipFill>
        <p:spPr>
          <a:xfrm>
            <a:off x="5229980" y="4671586"/>
            <a:ext cx="1457325" cy="258533"/>
          </a:xfrm>
          <a:prstGeom prst="rect">
            <a:avLst/>
          </a:prstGeom>
          <a:noFill/>
          <a:ln>
            <a:noFill/>
          </a:ln>
        </p:spPr>
      </p:pic>
    </p:spTree>
    <p:extLst>
      <p:ext uri="{BB962C8B-B14F-4D97-AF65-F5344CB8AC3E}">
        <p14:creationId xmlns:p14="http://schemas.microsoft.com/office/powerpoint/2010/main" val="79546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95"/>
                                        </p:tgtEl>
                                        <p:attrNameLst>
                                          <p:attrName>style.visibility</p:attrName>
                                        </p:attrNameLst>
                                      </p:cBhvr>
                                      <p:to>
                                        <p:strVal val="visible"/>
                                      </p:to>
                                    </p:set>
                                    <p:animEffect transition="in" filter="fade">
                                      <p:cBhvr>
                                        <p:cTn id="7" dur="500"/>
                                        <p:tgtEl>
                                          <p:spTgt spid="109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92"/>
                                        </p:tgtEl>
                                        <p:attrNameLst>
                                          <p:attrName>style.visibility</p:attrName>
                                        </p:attrNameLst>
                                      </p:cBhvr>
                                      <p:to>
                                        <p:strVal val="visible"/>
                                      </p:to>
                                    </p:set>
                                    <p:animEffect transition="in" filter="fade">
                                      <p:cBhvr>
                                        <p:cTn id="11" dur="500"/>
                                        <p:tgtEl>
                                          <p:spTgt spid="109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98"/>
                                        </p:tgtEl>
                                        <p:attrNameLst>
                                          <p:attrName>style.visibility</p:attrName>
                                        </p:attrNameLst>
                                      </p:cBhvr>
                                      <p:to>
                                        <p:strVal val="visible"/>
                                      </p:to>
                                    </p:set>
                                    <p:animEffect transition="in" filter="fade">
                                      <p:cBhvr>
                                        <p:cTn id="15" dur="500"/>
                                        <p:tgtEl>
                                          <p:spTgt spid="1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D7DA5-F318-2A43-8CF0-0412F5EE6ACE}"/>
              </a:ext>
            </a:extLst>
          </p:cNvPr>
          <p:cNvSpPr>
            <a:spLocks noGrp="1"/>
          </p:cNvSpPr>
          <p:nvPr>
            <p:ph type="title"/>
          </p:nvPr>
        </p:nvSpPr>
        <p:spPr/>
        <p:txBody>
          <a:bodyPr/>
          <a:lstStyle/>
          <a:p>
            <a:r>
              <a:rPr lang="en-GB" dirty="0"/>
              <a:t>API Plan Menu</a:t>
            </a:r>
          </a:p>
        </p:txBody>
      </p:sp>
      <p:sp>
        <p:nvSpPr>
          <p:cNvPr id="5" name="Text Placeholder 1">
            <a:extLst>
              <a:ext uri="{FF2B5EF4-FFF2-40B4-BE49-F238E27FC236}">
                <a16:creationId xmlns:a16="http://schemas.microsoft.com/office/drawing/2014/main" id="{3740A02A-EDB6-0548-90F3-C8080F495703}"/>
              </a:ext>
            </a:extLst>
          </p:cNvPr>
          <p:cNvSpPr>
            <a:spLocks noGrp="1"/>
          </p:cNvSpPr>
          <p:nvPr>
            <p:ph type="body" idx="1"/>
          </p:nvPr>
        </p:nvSpPr>
        <p:spPr>
          <a:xfrm>
            <a:off x="2367684" y="654031"/>
            <a:ext cx="6299200" cy="1838931"/>
          </a:xfrm>
        </p:spPr>
        <p:txBody>
          <a:bodyPr/>
          <a:lstStyle/>
          <a:p>
            <a:pPr marL="139700" indent="0">
              <a:buNone/>
            </a:pPr>
            <a:r>
              <a:rPr lang="en-GB" b="1" dirty="0"/>
              <a:t>Rate Limits</a:t>
            </a:r>
          </a:p>
          <a:p>
            <a:pPr marL="139700" indent="0">
              <a:buNone/>
            </a:pPr>
            <a:r>
              <a:rPr lang="en-GB" dirty="0"/>
              <a:t>Sets Rate Limits on API call traffic:</a:t>
            </a:r>
          </a:p>
          <a:p>
            <a:r>
              <a:rPr lang="en-GB" sz="2000" dirty="0"/>
              <a:t>Throttle – # calls per second</a:t>
            </a:r>
          </a:p>
          <a:p>
            <a:r>
              <a:rPr lang="en-GB" sz="2000" dirty="0"/>
              <a:t>Quota - # calls within a particular time period.</a:t>
            </a:r>
          </a:p>
          <a:p>
            <a:pPr marL="139700" indent="0">
              <a:buNone/>
            </a:pPr>
            <a:endParaRPr lang="en-GB" dirty="0"/>
          </a:p>
        </p:txBody>
      </p:sp>
      <p:pic>
        <p:nvPicPr>
          <p:cNvPr id="2" name="Picture 1">
            <a:extLst>
              <a:ext uri="{FF2B5EF4-FFF2-40B4-BE49-F238E27FC236}">
                <a16:creationId xmlns:a16="http://schemas.microsoft.com/office/drawing/2014/main" id="{26842D5D-9CFC-A847-B521-C16956B2A7FC}"/>
              </a:ext>
            </a:extLst>
          </p:cNvPr>
          <p:cNvPicPr>
            <a:picLocks noChangeAspect="1"/>
          </p:cNvPicPr>
          <p:nvPr/>
        </p:nvPicPr>
        <p:blipFill>
          <a:blip r:embed="rId3"/>
          <a:stretch>
            <a:fillRect/>
          </a:stretch>
        </p:blipFill>
        <p:spPr>
          <a:xfrm>
            <a:off x="589684" y="755865"/>
            <a:ext cx="1206500" cy="1993900"/>
          </a:xfrm>
          <a:prstGeom prst="rect">
            <a:avLst/>
          </a:prstGeom>
        </p:spPr>
      </p:pic>
      <p:cxnSp>
        <p:nvCxnSpPr>
          <p:cNvPr id="6" name="Straight Arrow Connector 5">
            <a:extLst>
              <a:ext uri="{FF2B5EF4-FFF2-40B4-BE49-F238E27FC236}">
                <a16:creationId xmlns:a16="http://schemas.microsoft.com/office/drawing/2014/main" id="{D3039343-9F20-374D-B0EA-3031CBAA96AB}"/>
              </a:ext>
            </a:extLst>
          </p:cNvPr>
          <p:cNvCxnSpPr>
            <a:cxnSpLocks/>
          </p:cNvCxnSpPr>
          <p:nvPr/>
        </p:nvCxnSpPr>
        <p:spPr>
          <a:xfrm flipH="1">
            <a:off x="1192934" y="2047793"/>
            <a:ext cx="13040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242234B-00AD-3547-8B5D-1ECBFD92E91D}"/>
              </a:ext>
            </a:extLst>
          </p:cNvPr>
          <p:cNvPicPr>
            <a:picLocks noChangeAspect="1"/>
          </p:cNvPicPr>
          <p:nvPr/>
        </p:nvPicPr>
        <p:blipFill>
          <a:blip r:embed="rId4"/>
          <a:stretch>
            <a:fillRect/>
          </a:stretch>
        </p:blipFill>
        <p:spPr>
          <a:xfrm>
            <a:off x="2582098" y="2571750"/>
            <a:ext cx="4407100" cy="2320346"/>
          </a:xfrm>
          <a:prstGeom prst="rect">
            <a:avLst/>
          </a:prstGeom>
        </p:spPr>
      </p:pic>
    </p:spTree>
    <p:extLst>
      <p:ext uri="{BB962C8B-B14F-4D97-AF65-F5344CB8AC3E}">
        <p14:creationId xmlns:p14="http://schemas.microsoft.com/office/powerpoint/2010/main" val="42695088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D7DA5-F318-2A43-8CF0-0412F5EE6ACE}"/>
              </a:ext>
            </a:extLst>
          </p:cNvPr>
          <p:cNvSpPr>
            <a:spLocks noGrp="1"/>
          </p:cNvSpPr>
          <p:nvPr>
            <p:ph type="title"/>
          </p:nvPr>
        </p:nvSpPr>
        <p:spPr/>
        <p:txBody>
          <a:bodyPr/>
          <a:lstStyle/>
          <a:p>
            <a:r>
              <a:rPr lang="en-GB" dirty="0"/>
              <a:t>API Plan Menu</a:t>
            </a:r>
          </a:p>
        </p:txBody>
      </p:sp>
      <p:sp>
        <p:nvSpPr>
          <p:cNvPr id="5" name="Text Placeholder 1">
            <a:extLst>
              <a:ext uri="{FF2B5EF4-FFF2-40B4-BE49-F238E27FC236}">
                <a16:creationId xmlns:a16="http://schemas.microsoft.com/office/drawing/2014/main" id="{3740A02A-EDB6-0548-90F3-C8080F495703}"/>
              </a:ext>
            </a:extLst>
          </p:cNvPr>
          <p:cNvSpPr>
            <a:spLocks noGrp="1"/>
          </p:cNvSpPr>
          <p:nvPr>
            <p:ph type="body" idx="1"/>
          </p:nvPr>
        </p:nvSpPr>
        <p:spPr>
          <a:xfrm>
            <a:off x="2367684" y="654031"/>
            <a:ext cx="6299200" cy="1838931"/>
          </a:xfrm>
        </p:spPr>
        <p:txBody>
          <a:bodyPr/>
          <a:lstStyle/>
          <a:p>
            <a:pPr marL="139700" indent="0">
              <a:buNone/>
            </a:pPr>
            <a:r>
              <a:rPr lang="en-GB" b="1" dirty="0"/>
              <a:t>Access Control</a:t>
            </a:r>
          </a:p>
          <a:p>
            <a:pPr marL="139700" indent="0">
              <a:buNone/>
            </a:pPr>
            <a:r>
              <a:rPr lang="en-GB" dirty="0"/>
              <a:t>Sets which roles can access the API Plan in the Portal</a:t>
            </a:r>
            <a:endParaRPr lang="en-GB" sz="2000" dirty="0"/>
          </a:p>
          <a:p>
            <a:pPr marL="139700" indent="0">
              <a:buNone/>
            </a:pPr>
            <a:endParaRPr lang="en-GB" dirty="0"/>
          </a:p>
        </p:txBody>
      </p:sp>
      <p:pic>
        <p:nvPicPr>
          <p:cNvPr id="2" name="Picture 1">
            <a:extLst>
              <a:ext uri="{FF2B5EF4-FFF2-40B4-BE49-F238E27FC236}">
                <a16:creationId xmlns:a16="http://schemas.microsoft.com/office/drawing/2014/main" id="{26842D5D-9CFC-A847-B521-C16956B2A7FC}"/>
              </a:ext>
            </a:extLst>
          </p:cNvPr>
          <p:cNvPicPr>
            <a:picLocks noChangeAspect="1"/>
          </p:cNvPicPr>
          <p:nvPr/>
        </p:nvPicPr>
        <p:blipFill>
          <a:blip r:embed="rId3"/>
          <a:stretch>
            <a:fillRect/>
          </a:stretch>
        </p:blipFill>
        <p:spPr>
          <a:xfrm>
            <a:off x="589684" y="755865"/>
            <a:ext cx="1206500" cy="1993900"/>
          </a:xfrm>
          <a:prstGeom prst="rect">
            <a:avLst/>
          </a:prstGeom>
        </p:spPr>
      </p:pic>
      <p:cxnSp>
        <p:nvCxnSpPr>
          <p:cNvPr id="6" name="Straight Arrow Connector 5">
            <a:extLst>
              <a:ext uri="{FF2B5EF4-FFF2-40B4-BE49-F238E27FC236}">
                <a16:creationId xmlns:a16="http://schemas.microsoft.com/office/drawing/2014/main" id="{D3039343-9F20-374D-B0EA-3031CBAA96AB}"/>
              </a:ext>
            </a:extLst>
          </p:cNvPr>
          <p:cNvCxnSpPr>
            <a:cxnSpLocks/>
          </p:cNvCxnSpPr>
          <p:nvPr/>
        </p:nvCxnSpPr>
        <p:spPr>
          <a:xfrm flipH="1">
            <a:off x="1278084" y="2285537"/>
            <a:ext cx="1154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A7DFCE4-3C61-9846-A78F-C26C2CA7B051}"/>
              </a:ext>
            </a:extLst>
          </p:cNvPr>
          <p:cNvPicPr>
            <a:picLocks noChangeAspect="1"/>
          </p:cNvPicPr>
          <p:nvPr/>
        </p:nvPicPr>
        <p:blipFill>
          <a:blip r:embed="rId4"/>
          <a:stretch>
            <a:fillRect/>
          </a:stretch>
        </p:blipFill>
        <p:spPr>
          <a:xfrm>
            <a:off x="2586990" y="1813473"/>
            <a:ext cx="2781300" cy="3086100"/>
          </a:xfrm>
          <a:prstGeom prst="rect">
            <a:avLst/>
          </a:prstGeom>
        </p:spPr>
      </p:pic>
    </p:spTree>
    <p:extLst>
      <p:ext uri="{BB962C8B-B14F-4D97-AF65-F5344CB8AC3E}">
        <p14:creationId xmlns:p14="http://schemas.microsoft.com/office/powerpoint/2010/main" val="8030682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ED7DA5-F318-2A43-8CF0-0412F5EE6ACE}"/>
              </a:ext>
            </a:extLst>
          </p:cNvPr>
          <p:cNvSpPr>
            <a:spLocks noGrp="1"/>
          </p:cNvSpPr>
          <p:nvPr>
            <p:ph type="title"/>
          </p:nvPr>
        </p:nvSpPr>
        <p:spPr/>
        <p:txBody>
          <a:bodyPr/>
          <a:lstStyle/>
          <a:p>
            <a:r>
              <a:rPr lang="en-GB" dirty="0"/>
              <a:t>API Plan Menu</a:t>
            </a:r>
          </a:p>
        </p:txBody>
      </p:sp>
      <p:sp>
        <p:nvSpPr>
          <p:cNvPr id="5" name="Text Placeholder 1">
            <a:extLst>
              <a:ext uri="{FF2B5EF4-FFF2-40B4-BE49-F238E27FC236}">
                <a16:creationId xmlns:a16="http://schemas.microsoft.com/office/drawing/2014/main" id="{3740A02A-EDB6-0548-90F3-C8080F495703}"/>
              </a:ext>
            </a:extLst>
          </p:cNvPr>
          <p:cNvSpPr>
            <a:spLocks noGrp="1"/>
          </p:cNvSpPr>
          <p:nvPr>
            <p:ph type="body" idx="1"/>
          </p:nvPr>
        </p:nvSpPr>
        <p:spPr>
          <a:xfrm>
            <a:off x="2367684" y="654031"/>
            <a:ext cx="6299200" cy="1838931"/>
          </a:xfrm>
        </p:spPr>
        <p:txBody>
          <a:bodyPr/>
          <a:lstStyle/>
          <a:p>
            <a:pPr marL="139700" indent="0">
              <a:buNone/>
            </a:pPr>
            <a:r>
              <a:rPr lang="en-GB" b="1" dirty="0"/>
              <a:t>Notification Settings</a:t>
            </a:r>
          </a:p>
          <a:p>
            <a:pPr marL="139700" indent="0">
              <a:buNone/>
            </a:pPr>
            <a:r>
              <a:rPr lang="en-GB" dirty="0"/>
              <a:t>Allows you to set the Notification Template for emails sent to Developers</a:t>
            </a:r>
            <a:endParaRPr lang="en-GB" sz="2000" dirty="0"/>
          </a:p>
          <a:p>
            <a:pPr marL="139700" indent="0">
              <a:buNone/>
            </a:pPr>
            <a:endParaRPr lang="en-GB" dirty="0"/>
          </a:p>
        </p:txBody>
      </p:sp>
      <p:pic>
        <p:nvPicPr>
          <p:cNvPr id="2" name="Picture 1">
            <a:extLst>
              <a:ext uri="{FF2B5EF4-FFF2-40B4-BE49-F238E27FC236}">
                <a16:creationId xmlns:a16="http://schemas.microsoft.com/office/drawing/2014/main" id="{26842D5D-9CFC-A847-B521-C16956B2A7FC}"/>
              </a:ext>
            </a:extLst>
          </p:cNvPr>
          <p:cNvPicPr>
            <a:picLocks noChangeAspect="1"/>
          </p:cNvPicPr>
          <p:nvPr/>
        </p:nvPicPr>
        <p:blipFill>
          <a:blip r:embed="rId3"/>
          <a:stretch>
            <a:fillRect/>
          </a:stretch>
        </p:blipFill>
        <p:spPr>
          <a:xfrm>
            <a:off x="589684" y="755865"/>
            <a:ext cx="1206500" cy="1993900"/>
          </a:xfrm>
          <a:prstGeom prst="rect">
            <a:avLst/>
          </a:prstGeom>
        </p:spPr>
      </p:pic>
      <p:cxnSp>
        <p:nvCxnSpPr>
          <p:cNvPr id="6" name="Straight Arrow Connector 5">
            <a:extLst>
              <a:ext uri="{FF2B5EF4-FFF2-40B4-BE49-F238E27FC236}">
                <a16:creationId xmlns:a16="http://schemas.microsoft.com/office/drawing/2014/main" id="{D3039343-9F20-374D-B0EA-3031CBAA96AB}"/>
              </a:ext>
            </a:extLst>
          </p:cNvPr>
          <p:cNvCxnSpPr>
            <a:cxnSpLocks/>
          </p:cNvCxnSpPr>
          <p:nvPr/>
        </p:nvCxnSpPr>
        <p:spPr>
          <a:xfrm flipH="1">
            <a:off x="1470108" y="2492962"/>
            <a:ext cx="1154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2460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860036-F4D1-5346-8349-B42A2711FFAE}"/>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2EB34690-7271-8F47-8E48-87A289F5842B}"/>
              </a:ext>
            </a:extLst>
          </p:cNvPr>
          <p:cNvPicPr>
            <a:picLocks noChangeAspect="1"/>
          </p:cNvPicPr>
          <p:nvPr/>
        </p:nvPicPr>
        <p:blipFill>
          <a:blip r:embed="rId2"/>
          <a:stretch>
            <a:fillRect/>
          </a:stretch>
        </p:blipFill>
        <p:spPr>
          <a:xfrm>
            <a:off x="7835899" y="156944"/>
            <a:ext cx="1087383" cy="1072885"/>
          </a:xfrm>
          <a:prstGeom prst="rect">
            <a:avLst/>
          </a:prstGeom>
        </p:spPr>
      </p:pic>
      <p:pic>
        <p:nvPicPr>
          <p:cNvPr id="6" name="Picture 5">
            <a:extLst>
              <a:ext uri="{FF2B5EF4-FFF2-40B4-BE49-F238E27FC236}">
                <a16:creationId xmlns:a16="http://schemas.microsoft.com/office/drawing/2014/main" id="{B1E6213B-371A-204C-80F1-A7F73826E632}"/>
              </a:ext>
            </a:extLst>
          </p:cNvPr>
          <p:cNvPicPr>
            <a:picLocks noChangeAspect="1"/>
          </p:cNvPicPr>
          <p:nvPr/>
        </p:nvPicPr>
        <p:blipFill>
          <a:blip r:embed="rId3"/>
          <a:stretch>
            <a:fillRect/>
          </a:stretch>
        </p:blipFill>
        <p:spPr>
          <a:xfrm>
            <a:off x="1168400" y="1229829"/>
            <a:ext cx="6807200" cy="3162300"/>
          </a:xfrm>
          <a:prstGeom prst="rect">
            <a:avLst/>
          </a:prstGeom>
        </p:spPr>
      </p:pic>
    </p:spTree>
    <p:extLst>
      <p:ext uri="{BB962C8B-B14F-4D97-AF65-F5344CB8AC3E}">
        <p14:creationId xmlns:p14="http://schemas.microsoft.com/office/powerpoint/2010/main" val="9197869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70D70F-E84F-A941-952C-BE859BC6F99B}"/>
              </a:ext>
            </a:extLst>
          </p:cNvPr>
          <p:cNvSpPr>
            <a:spLocks noGrp="1"/>
          </p:cNvSpPr>
          <p:nvPr>
            <p:ph type="body" idx="1"/>
          </p:nvPr>
        </p:nvSpPr>
        <p:spPr/>
        <p:txBody>
          <a:bodyPr/>
          <a:lstStyle/>
          <a:p>
            <a:r>
              <a:rPr lang="en-GB" dirty="0"/>
              <a:t>Create Plan ‘Basic Plan’ within your Package.</a:t>
            </a:r>
          </a:p>
          <a:p>
            <a:r>
              <a:rPr lang="en-GB" dirty="0"/>
              <a:t>Using API Plan Designer add your API.</a:t>
            </a:r>
          </a:p>
          <a:p>
            <a:r>
              <a:rPr lang="en-GB" dirty="0"/>
              <a:t>Set Key Properties:</a:t>
            </a:r>
          </a:p>
          <a:p>
            <a:pPr lvl="1"/>
            <a:r>
              <a:rPr lang="en-GB" dirty="0"/>
              <a:t>Enable Self-service Key Provisioning</a:t>
            </a:r>
          </a:p>
          <a:p>
            <a:pPr lvl="1"/>
            <a:r>
              <a:rPr lang="en-GB" dirty="0"/>
              <a:t>Enable Admin Key Provisioning</a:t>
            </a:r>
          </a:p>
          <a:p>
            <a:pPr lvl="1"/>
            <a:r>
              <a:rPr lang="en-GB" dirty="0"/>
              <a:t>Set Maximum Allowable Keys to 4</a:t>
            </a:r>
          </a:p>
          <a:p>
            <a:pPr lvl="1"/>
            <a:r>
              <a:rPr lang="en-GB" dirty="0"/>
              <a:t>Set Number of Keys allowed until Moderation to 1</a:t>
            </a:r>
          </a:p>
          <a:p>
            <a:r>
              <a:rPr lang="en-GB" dirty="0"/>
              <a:t>Set Access Control to allow ‘Everyone’</a:t>
            </a:r>
          </a:p>
        </p:txBody>
      </p:sp>
      <p:sp>
        <p:nvSpPr>
          <p:cNvPr id="3" name="Title 2">
            <a:extLst>
              <a:ext uri="{FF2B5EF4-FFF2-40B4-BE49-F238E27FC236}">
                <a16:creationId xmlns:a16="http://schemas.microsoft.com/office/drawing/2014/main" id="{FB11734D-5041-734E-920F-27DFEABC8D55}"/>
              </a:ext>
            </a:extLst>
          </p:cNvPr>
          <p:cNvSpPr>
            <a:spLocks noGrp="1"/>
          </p:cNvSpPr>
          <p:nvPr>
            <p:ph type="title"/>
          </p:nvPr>
        </p:nvSpPr>
        <p:spPr/>
        <p:txBody>
          <a:bodyPr/>
          <a:lstStyle/>
          <a:p>
            <a:r>
              <a:rPr lang="en-GB" dirty="0"/>
              <a:t>Create API Plan</a:t>
            </a:r>
          </a:p>
        </p:txBody>
      </p:sp>
      <p:pic>
        <p:nvPicPr>
          <p:cNvPr id="5" name="Picture 4">
            <a:extLst>
              <a:ext uri="{FF2B5EF4-FFF2-40B4-BE49-F238E27FC236}">
                <a16:creationId xmlns:a16="http://schemas.microsoft.com/office/drawing/2014/main" id="{B0F87DF3-A48F-884A-AAEC-5058073F79C1}"/>
              </a:ext>
            </a:extLst>
          </p:cNvPr>
          <p:cNvPicPr>
            <a:picLocks noChangeAspect="1"/>
          </p:cNvPicPr>
          <p:nvPr/>
        </p:nvPicPr>
        <p:blipFill>
          <a:blip r:embed="rId2"/>
          <a:stretch>
            <a:fillRect/>
          </a:stretch>
        </p:blipFill>
        <p:spPr>
          <a:xfrm>
            <a:off x="7835899" y="156944"/>
            <a:ext cx="1087383" cy="1072885"/>
          </a:xfrm>
          <a:prstGeom prst="rect">
            <a:avLst/>
          </a:prstGeom>
        </p:spPr>
      </p:pic>
    </p:spTree>
    <p:extLst>
      <p:ext uri="{BB962C8B-B14F-4D97-AF65-F5344CB8AC3E}">
        <p14:creationId xmlns:p14="http://schemas.microsoft.com/office/powerpoint/2010/main" val="9880162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BB034B-9808-FA40-9E54-F2E8C14CE382}"/>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CAD53D12-D357-D245-B48F-118FB5BCC7DE}"/>
              </a:ext>
            </a:extLst>
          </p:cNvPr>
          <p:cNvSpPr>
            <a:spLocks noGrp="1"/>
          </p:cNvSpPr>
          <p:nvPr>
            <p:ph type="title"/>
          </p:nvPr>
        </p:nvSpPr>
        <p:spPr/>
        <p:txBody>
          <a:bodyPr/>
          <a:lstStyle/>
          <a:p>
            <a:r>
              <a:rPr lang="en-US" dirty="0"/>
              <a:t>API Consumer</a:t>
            </a:r>
          </a:p>
        </p:txBody>
      </p:sp>
    </p:spTree>
    <p:extLst>
      <p:ext uri="{BB962C8B-B14F-4D97-AF65-F5344CB8AC3E}">
        <p14:creationId xmlns:p14="http://schemas.microsoft.com/office/powerpoint/2010/main" val="5152753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64B814-B56F-DB47-A985-99210389FC82}"/>
              </a:ext>
            </a:extLst>
          </p:cNvPr>
          <p:cNvSpPr>
            <a:spLocks noGrp="1"/>
          </p:cNvSpPr>
          <p:nvPr>
            <p:ph type="body" idx="1"/>
          </p:nvPr>
        </p:nvSpPr>
        <p:spPr/>
        <p:txBody>
          <a:bodyPr/>
          <a:lstStyle/>
          <a:p>
            <a:r>
              <a:rPr lang="en-US" dirty="0"/>
              <a:t>Two classes of Users:</a:t>
            </a:r>
          </a:p>
          <a:p>
            <a:pPr lvl="1"/>
            <a:r>
              <a:rPr lang="en-US" dirty="0"/>
              <a:t>API Consumers</a:t>
            </a:r>
          </a:p>
          <a:p>
            <a:pPr lvl="1"/>
            <a:r>
              <a:rPr lang="en-US" dirty="0"/>
              <a:t>Control Centre Users</a:t>
            </a:r>
          </a:p>
          <a:p>
            <a:pPr lvl="1"/>
            <a:endParaRPr lang="en-US" dirty="0"/>
          </a:p>
          <a:p>
            <a:r>
              <a:rPr lang="en-US" dirty="0"/>
              <a:t>Users can be added via:</a:t>
            </a:r>
          </a:p>
          <a:p>
            <a:pPr lvl="1"/>
            <a:r>
              <a:rPr lang="en-US" dirty="0"/>
              <a:t>Manually via TIBCO Cloud</a:t>
            </a:r>
          </a:p>
          <a:p>
            <a:pPr lvl="1"/>
            <a:r>
              <a:rPr lang="en-US" dirty="0"/>
              <a:t>Self-Service Onboarding via TIBCO </a:t>
            </a:r>
            <a:r>
              <a:rPr lang="en-US" dirty="0" err="1"/>
              <a:t>Mashery</a:t>
            </a:r>
            <a:r>
              <a:rPr lang="en-US" dirty="0"/>
              <a:t> Portal</a:t>
            </a:r>
          </a:p>
          <a:p>
            <a:pPr lvl="1"/>
            <a:r>
              <a:rPr lang="en-US" dirty="0"/>
              <a:t>Via </a:t>
            </a:r>
            <a:r>
              <a:rPr lang="en-US" dirty="0" err="1"/>
              <a:t>Mashery</a:t>
            </a:r>
            <a:r>
              <a:rPr lang="en-US" dirty="0"/>
              <a:t> Platform APIs</a:t>
            </a:r>
          </a:p>
        </p:txBody>
      </p:sp>
      <p:sp>
        <p:nvSpPr>
          <p:cNvPr id="3" name="Title 2">
            <a:extLst>
              <a:ext uri="{FF2B5EF4-FFF2-40B4-BE49-F238E27FC236}">
                <a16:creationId xmlns:a16="http://schemas.microsoft.com/office/drawing/2014/main" id="{72DCD6B4-86CE-6643-89DF-2E9AF52BCA31}"/>
              </a:ext>
            </a:extLst>
          </p:cNvPr>
          <p:cNvSpPr>
            <a:spLocks noGrp="1"/>
          </p:cNvSpPr>
          <p:nvPr>
            <p:ph type="title"/>
          </p:nvPr>
        </p:nvSpPr>
        <p:spPr/>
        <p:txBody>
          <a:bodyPr/>
          <a:lstStyle/>
          <a:p>
            <a:r>
              <a:rPr lang="en-US" dirty="0"/>
              <a:t>Creating API Users</a:t>
            </a:r>
          </a:p>
        </p:txBody>
      </p:sp>
    </p:spTree>
    <p:extLst>
      <p:ext uri="{BB962C8B-B14F-4D97-AF65-F5344CB8AC3E}">
        <p14:creationId xmlns:p14="http://schemas.microsoft.com/office/powerpoint/2010/main" val="17618020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A48EBF-585D-7041-BE65-EC21AC47D2F1}"/>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112EF5E0-EF27-7E42-8A31-A4BDCDEE369B}"/>
              </a:ext>
            </a:extLst>
          </p:cNvPr>
          <p:cNvSpPr>
            <a:spLocks noGrp="1"/>
          </p:cNvSpPr>
          <p:nvPr>
            <p:ph type="title"/>
          </p:nvPr>
        </p:nvSpPr>
        <p:spPr/>
        <p:txBody>
          <a:bodyPr/>
          <a:lstStyle/>
          <a:p>
            <a:r>
              <a:rPr lang="en-US" dirty="0"/>
              <a:t>Creating API Consumer via </a:t>
            </a:r>
            <a:r>
              <a:rPr lang="en-US" dirty="0" err="1"/>
              <a:t>Mashery</a:t>
            </a:r>
            <a:r>
              <a:rPr lang="en-US" dirty="0"/>
              <a:t> Portal</a:t>
            </a:r>
          </a:p>
        </p:txBody>
      </p:sp>
      <p:pic>
        <p:nvPicPr>
          <p:cNvPr id="5" name="Picture 4">
            <a:extLst>
              <a:ext uri="{FF2B5EF4-FFF2-40B4-BE49-F238E27FC236}">
                <a16:creationId xmlns:a16="http://schemas.microsoft.com/office/drawing/2014/main" id="{48EFCCB2-2519-2A47-82A9-E278FB374200}"/>
              </a:ext>
            </a:extLst>
          </p:cNvPr>
          <p:cNvPicPr>
            <a:picLocks noChangeAspect="1"/>
          </p:cNvPicPr>
          <p:nvPr/>
        </p:nvPicPr>
        <p:blipFill>
          <a:blip r:embed="rId2"/>
          <a:stretch>
            <a:fillRect/>
          </a:stretch>
        </p:blipFill>
        <p:spPr>
          <a:xfrm>
            <a:off x="1758170" y="901603"/>
            <a:ext cx="5549727" cy="3977202"/>
          </a:xfrm>
          <a:prstGeom prst="rect">
            <a:avLst/>
          </a:prstGeom>
        </p:spPr>
      </p:pic>
    </p:spTree>
    <p:extLst>
      <p:ext uri="{BB962C8B-B14F-4D97-AF65-F5344CB8AC3E}">
        <p14:creationId xmlns:p14="http://schemas.microsoft.com/office/powerpoint/2010/main" val="24354047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80899D-EAB1-DE4A-BD4E-C25CD7B0ED44}"/>
              </a:ext>
            </a:extLst>
          </p:cNvPr>
          <p:cNvPicPr>
            <a:picLocks noChangeAspect="1"/>
          </p:cNvPicPr>
          <p:nvPr/>
        </p:nvPicPr>
        <p:blipFill>
          <a:blip r:embed="rId2"/>
          <a:stretch>
            <a:fillRect/>
          </a:stretch>
        </p:blipFill>
        <p:spPr>
          <a:xfrm>
            <a:off x="887422" y="0"/>
            <a:ext cx="7369155" cy="5143500"/>
          </a:xfrm>
          <a:prstGeom prst="rect">
            <a:avLst/>
          </a:prstGeom>
        </p:spPr>
      </p:pic>
      <p:sp>
        <p:nvSpPr>
          <p:cNvPr id="3" name="Title 2">
            <a:extLst>
              <a:ext uri="{FF2B5EF4-FFF2-40B4-BE49-F238E27FC236}">
                <a16:creationId xmlns:a16="http://schemas.microsoft.com/office/drawing/2014/main" id="{36CD1A69-059C-3F43-9797-9575BA3727AA}"/>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24209526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5DC326-36F5-A645-B2F3-BF27940E40CC}"/>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36CD1A69-059C-3F43-9797-9575BA3727AA}"/>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8D895C21-139E-E247-9A89-57F4B05C007E}"/>
              </a:ext>
            </a:extLst>
          </p:cNvPr>
          <p:cNvPicPr>
            <a:picLocks noChangeAspect="1"/>
          </p:cNvPicPr>
          <p:nvPr/>
        </p:nvPicPr>
        <p:blipFill>
          <a:blip r:embed="rId2"/>
          <a:stretch>
            <a:fillRect/>
          </a:stretch>
        </p:blipFill>
        <p:spPr>
          <a:xfrm>
            <a:off x="887422" y="0"/>
            <a:ext cx="7369155" cy="5143500"/>
          </a:xfrm>
          <a:prstGeom prst="rect">
            <a:avLst/>
          </a:prstGeom>
        </p:spPr>
      </p:pic>
    </p:spTree>
    <p:extLst>
      <p:ext uri="{BB962C8B-B14F-4D97-AF65-F5344CB8AC3E}">
        <p14:creationId xmlns:p14="http://schemas.microsoft.com/office/powerpoint/2010/main" val="2461197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pic>
        <p:nvPicPr>
          <p:cNvPr id="1114" name="Google Shape;1114;p108"/>
          <p:cNvPicPr preferRelativeResize="0"/>
          <p:nvPr/>
        </p:nvPicPr>
        <p:blipFill rotWithShape="1">
          <a:blip r:embed="rId3">
            <a:alphaModFix/>
          </a:blip>
          <a:srcRect l="569" t="9281" b="8772"/>
          <a:stretch/>
        </p:blipFill>
        <p:spPr>
          <a:xfrm>
            <a:off x="-2535" y="1"/>
            <a:ext cx="9146534" cy="5138678"/>
          </a:xfrm>
          <a:prstGeom prst="rect">
            <a:avLst/>
          </a:prstGeom>
          <a:noFill/>
          <a:ln>
            <a:noFill/>
          </a:ln>
        </p:spPr>
      </p:pic>
      <p:sp>
        <p:nvSpPr>
          <p:cNvPr id="1115" name="Google Shape;1115;p108"/>
          <p:cNvSpPr/>
          <p:nvPr/>
        </p:nvSpPr>
        <p:spPr>
          <a:xfrm>
            <a:off x="1" y="0"/>
            <a:ext cx="9143999" cy="5143500"/>
          </a:xfrm>
          <a:prstGeom prst="rect">
            <a:avLst/>
          </a:prstGeom>
          <a:solidFill>
            <a:srgbClr val="191919">
              <a:alpha val="63529"/>
            </a:srgbClr>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Verdana"/>
              <a:ea typeface="Verdana"/>
              <a:cs typeface="Verdana"/>
              <a:sym typeface="Verdana"/>
            </a:endParaRPr>
          </a:p>
        </p:txBody>
      </p:sp>
      <p:sp>
        <p:nvSpPr>
          <p:cNvPr id="1116" name="Google Shape;1116;p108"/>
          <p:cNvSpPr txBox="1">
            <a:spLocks noGrp="1"/>
          </p:cNvSpPr>
          <p:nvPr>
            <p:ph type="title"/>
          </p:nvPr>
        </p:nvSpPr>
        <p:spPr>
          <a:xfrm>
            <a:off x="589684" y="156946"/>
            <a:ext cx="7886700" cy="994172"/>
          </a:xfrm>
          <a:prstGeom prst="rect">
            <a:avLst/>
          </a:prstGeom>
          <a:noFill/>
          <a:ln>
            <a:noFill/>
          </a:ln>
        </p:spPr>
        <p:txBody>
          <a:bodyPr spcFirstLastPara="1" wrap="square" lIns="68569" tIns="34275" rIns="68569" bIns="34275" anchor="t" anchorCtr="0">
            <a:noAutofit/>
          </a:bodyPr>
          <a:lstStyle/>
          <a:p>
            <a:pPr>
              <a:buClr>
                <a:schemeClr val="lt1"/>
              </a:buClr>
              <a:buSzPts val="3800"/>
            </a:pPr>
            <a:r>
              <a:rPr lang="en-US">
                <a:solidFill>
                  <a:schemeClr val="lt1"/>
                </a:solidFill>
              </a:rPr>
              <a:t>Secure</a:t>
            </a:r>
            <a:endParaRPr/>
          </a:p>
        </p:txBody>
      </p:sp>
      <p:sp>
        <p:nvSpPr>
          <p:cNvPr id="1117" name="Google Shape;1117;p108"/>
          <p:cNvSpPr txBox="1">
            <a:spLocks noGrp="1"/>
          </p:cNvSpPr>
          <p:nvPr>
            <p:ph type="ftr" idx="11"/>
          </p:nvPr>
        </p:nvSpPr>
        <p:spPr>
          <a:xfrm>
            <a:off x="207825" y="4859699"/>
            <a:ext cx="1909330" cy="273844"/>
          </a:xfrm>
          <a:prstGeom prst="rect">
            <a:avLst/>
          </a:prstGeom>
          <a:noFill/>
          <a:ln>
            <a:noFill/>
          </a:ln>
        </p:spPr>
        <p:txBody>
          <a:bodyPr spcFirstLastPara="1" wrap="square" lIns="68569" tIns="34275" rIns="68569" bIns="34275" anchor="ctr" anchorCtr="0">
            <a:noAutofit/>
          </a:bodyPr>
          <a:lstStyle/>
          <a:p>
            <a:r>
              <a:rPr lang="en-US">
                <a:latin typeface="Verdana"/>
                <a:ea typeface="Verdana"/>
                <a:cs typeface="Verdana"/>
                <a:sym typeface="Verdana"/>
              </a:rPr>
              <a:t>© Copyright 2000-2019 TIBCO Software Inc.        </a:t>
            </a:r>
            <a:endParaRPr/>
          </a:p>
        </p:txBody>
      </p:sp>
      <p:sp>
        <p:nvSpPr>
          <p:cNvPr id="1118" name="Google Shape;1118;p108"/>
          <p:cNvSpPr/>
          <p:nvPr/>
        </p:nvSpPr>
        <p:spPr>
          <a:xfrm>
            <a:off x="613064" y="654031"/>
            <a:ext cx="3756538" cy="484748"/>
          </a:xfrm>
          <a:prstGeom prst="rect">
            <a:avLst/>
          </a:prstGeom>
          <a:noFill/>
          <a:ln>
            <a:noFill/>
          </a:ln>
        </p:spPr>
        <p:txBody>
          <a:bodyPr spcFirstLastPara="1" wrap="square" lIns="68569" tIns="34275" rIns="68569" bIns="34275" anchor="t" anchorCtr="0">
            <a:noAutofit/>
          </a:bodyPr>
          <a:lstStyle/>
          <a:p>
            <a:r>
              <a:rPr lang="en-US" sz="1350" i="1">
                <a:solidFill>
                  <a:schemeClr val="lt1"/>
                </a:solidFill>
                <a:latin typeface="Verdana"/>
                <a:ea typeface="Verdana"/>
                <a:cs typeface="Verdana"/>
                <a:sym typeface="Verdana"/>
              </a:rPr>
              <a:t>Robust authentication and authorization to manage API access and traffic</a:t>
            </a:r>
            <a:endParaRPr sz="1350" i="1">
              <a:solidFill>
                <a:schemeClr val="lt1"/>
              </a:solidFill>
              <a:latin typeface="Verdana"/>
              <a:ea typeface="Verdana"/>
              <a:cs typeface="Verdana"/>
              <a:sym typeface="Verdana"/>
            </a:endParaRPr>
          </a:p>
        </p:txBody>
      </p:sp>
      <p:grpSp>
        <p:nvGrpSpPr>
          <p:cNvPr id="1119" name="Google Shape;1119;p108"/>
          <p:cNvGrpSpPr/>
          <p:nvPr/>
        </p:nvGrpSpPr>
        <p:grpSpPr>
          <a:xfrm>
            <a:off x="4460625" y="1472498"/>
            <a:ext cx="4151221" cy="610425"/>
            <a:chOff x="5947500" y="3561597"/>
            <a:chExt cx="5534961" cy="813900"/>
          </a:xfrm>
        </p:grpSpPr>
        <p:sp>
          <p:nvSpPr>
            <p:cNvPr id="1120" name="Google Shape;1120;p108"/>
            <p:cNvSpPr txBox="1"/>
            <p:nvPr/>
          </p:nvSpPr>
          <p:spPr>
            <a:xfrm>
              <a:off x="6838334" y="3561597"/>
              <a:ext cx="4644126" cy="813900"/>
            </a:xfrm>
            <a:prstGeom prst="rect">
              <a:avLst/>
            </a:prstGeom>
            <a:noFill/>
            <a:ln>
              <a:noFill/>
            </a:ln>
          </p:spPr>
          <p:txBody>
            <a:bodyPr spcFirstLastPara="1" wrap="square" lIns="68569" tIns="68569" rIns="68569" bIns="68569" anchor="t" anchorCtr="0">
              <a:noAutofit/>
            </a:bodyPr>
            <a:lstStyle/>
            <a:p>
              <a:r>
                <a:rPr lang="en-US" sz="1500" b="1">
                  <a:solidFill>
                    <a:srgbClr val="FFFFFF"/>
                  </a:solidFill>
                  <a:latin typeface="Verdana"/>
                  <a:ea typeface="Verdana"/>
                  <a:cs typeface="Verdana"/>
                  <a:sym typeface="Verdana"/>
                </a:rPr>
                <a:t>Single system management </a:t>
              </a:r>
              <a:r>
                <a:rPr lang="en-US" sz="1500">
                  <a:solidFill>
                    <a:srgbClr val="FFFFFF"/>
                  </a:solidFill>
                  <a:latin typeface="Verdana"/>
                  <a:ea typeface="Verdana"/>
                  <a:cs typeface="Verdana"/>
                  <a:sym typeface="Verdana"/>
                </a:rPr>
                <a:t>of traffic for all gateways, including </a:t>
              </a:r>
              <a:r>
                <a:rPr lang="en-US" sz="1500" b="1">
                  <a:solidFill>
                    <a:srgbClr val="FFFFFF"/>
                  </a:solidFill>
                  <a:latin typeface="Verdana"/>
                  <a:ea typeface="Verdana"/>
                  <a:cs typeface="Verdana"/>
                  <a:sym typeface="Verdana"/>
                </a:rPr>
                <a:t>embedded microgateways</a:t>
              </a:r>
              <a:endParaRPr sz="1500" b="1">
                <a:solidFill>
                  <a:srgbClr val="FFFFFF"/>
                </a:solidFill>
                <a:latin typeface="Verdana"/>
                <a:ea typeface="Verdana"/>
                <a:cs typeface="Verdana"/>
                <a:sym typeface="Verdana"/>
              </a:endParaRPr>
            </a:p>
          </p:txBody>
        </p:sp>
        <p:sp>
          <p:nvSpPr>
            <p:cNvPr id="1121" name="Google Shape;1121;p108"/>
            <p:cNvSpPr/>
            <p:nvPr/>
          </p:nvSpPr>
          <p:spPr>
            <a:xfrm>
              <a:off x="5947500" y="3561597"/>
              <a:ext cx="681900" cy="663000"/>
            </a:xfrm>
            <a:prstGeom prst="rightArrow">
              <a:avLst>
                <a:gd name="adj1" fmla="val 50000"/>
                <a:gd name="adj2" fmla="val 102851"/>
              </a:avLst>
            </a:prstGeom>
            <a:solidFill>
              <a:srgbClr val="00B0F0"/>
            </a:solidFill>
            <a:ln>
              <a:noFill/>
            </a:ln>
          </p:spPr>
          <p:txBody>
            <a:bodyPr spcFirstLastPara="1" wrap="square" lIns="68569" tIns="68569" rIns="68569" bIns="68569" anchor="ctr" anchorCtr="0">
              <a:noAutofit/>
            </a:bodyPr>
            <a:lstStyle/>
            <a:p>
              <a:pPr>
                <a:buSzPts val="2000"/>
              </a:pPr>
              <a:endParaRPr sz="1500">
                <a:latin typeface="Verdana"/>
                <a:ea typeface="Verdana"/>
                <a:cs typeface="Verdana"/>
                <a:sym typeface="Verdana"/>
              </a:endParaRPr>
            </a:p>
          </p:txBody>
        </p:sp>
      </p:grpSp>
      <p:grpSp>
        <p:nvGrpSpPr>
          <p:cNvPr id="1122" name="Google Shape;1122;p108"/>
          <p:cNvGrpSpPr/>
          <p:nvPr/>
        </p:nvGrpSpPr>
        <p:grpSpPr>
          <a:xfrm>
            <a:off x="4460626" y="2522972"/>
            <a:ext cx="4397624" cy="610425"/>
            <a:chOff x="5947500" y="3363963"/>
            <a:chExt cx="5863499" cy="813900"/>
          </a:xfrm>
        </p:grpSpPr>
        <p:sp>
          <p:nvSpPr>
            <p:cNvPr id="1123" name="Google Shape;1123;p108"/>
            <p:cNvSpPr txBox="1"/>
            <p:nvPr/>
          </p:nvSpPr>
          <p:spPr>
            <a:xfrm>
              <a:off x="6849374" y="3363963"/>
              <a:ext cx="4961625" cy="813900"/>
            </a:xfrm>
            <a:prstGeom prst="rect">
              <a:avLst/>
            </a:prstGeom>
            <a:noFill/>
            <a:ln>
              <a:noFill/>
            </a:ln>
          </p:spPr>
          <p:txBody>
            <a:bodyPr spcFirstLastPara="1" wrap="square" lIns="68569" tIns="68569" rIns="68569" bIns="68569" anchor="t" anchorCtr="0">
              <a:noAutofit/>
            </a:bodyPr>
            <a:lstStyle/>
            <a:p>
              <a:pPr>
                <a:lnSpc>
                  <a:spcPct val="115000"/>
                </a:lnSpc>
              </a:pPr>
              <a:r>
                <a:rPr lang="en-US" sz="1500" b="1">
                  <a:solidFill>
                    <a:srgbClr val="FFFFFF"/>
                  </a:solidFill>
                  <a:latin typeface="Verdana"/>
                  <a:ea typeface="Verdana"/>
                  <a:cs typeface="Verdana"/>
                  <a:sym typeface="Verdana"/>
                </a:rPr>
                <a:t>Define access &amp; security policies </a:t>
              </a:r>
              <a:r>
                <a:rPr lang="en-US" sz="1500">
                  <a:solidFill>
                    <a:srgbClr val="FFFFFF"/>
                  </a:solidFill>
                  <a:latin typeface="Verdana"/>
                  <a:ea typeface="Verdana"/>
                  <a:cs typeface="Verdana"/>
                  <a:sym typeface="Verdana"/>
                </a:rPr>
                <a:t>like rate limiting and throttling</a:t>
              </a:r>
              <a:r>
                <a:rPr lang="en-US" sz="1500" b="1">
                  <a:solidFill>
                    <a:srgbClr val="FFFFFF"/>
                  </a:solidFill>
                  <a:latin typeface="Verdana"/>
                  <a:ea typeface="Verdana"/>
                  <a:cs typeface="Verdana"/>
                  <a:sym typeface="Verdana"/>
                </a:rPr>
                <a:t> </a:t>
              </a:r>
              <a:r>
                <a:rPr lang="en-US" sz="1500">
                  <a:solidFill>
                    <a:srgbClr val="FFFFFF"/>
                  </a:solidFill>
                  <a:latin typeface="Verdana"/>
                  <a:ea typeface="Verdana"/>
                  <a:cs typeface="Verdana"/>
                  <a:sym typeface="Verdana"/>
                </a:rPr>
                <a:t>between different consumers</a:t>
              </a:r>
              <a:endParaRPr sz="1050"/>
            </a:p>
            <a:p>
              <a:pPr>
                <a:lnSpc>
                  <a:spcPct val="115000"/>
                </a:lnSpc>
              </a:pPr>
              <a:endParaRPr sz="1500">
                <a:solidFill>
                  <a:srgbClr val="FFFFFF"/>
                </a:solidFill>
                <a:latin typeface="Verdana"/>
                <a:ea typeface="Verdana"/>
                <a:cs typeface="Verdana"/>
                <a:sym typeface="Verdana"/>
              </a:endParaRPr>
            </a:p>
          </p:txBody>
        </p:sp>
        <p:sp>
          <p:nvSpPr>
            <p:cNvPr id="1124" name="Google Shape;1124;p108"/>
            <p:cNvSpPr/>
            <p:nvPr/>
          </p:nvSpPr>
          <p:spPr>
            <a:xfrm>
              <a:off x="5947500" y="3502309"/>
              <a:ext cx="681900" cy="663000"/>
            </a:xfrm>
            <a:prstGeom prst="rightArrow">
              <a:avLst>
                <a:gd name="adj1" fmla="val 50000"/>
                <a:gd name="adj2" fmla="val 102851"/>
              </a:avLst>
            </a:prstGeom>
            <a:solidFill>
              <a:srgbClr val="00B0F0"/>
            </a:solidFill>
            <a:ln>
              <a:noFill/>
            </a:ln>
          </p:spPr>
          <p:txBody>
            <a:bodyPr spcFirstLastPara="1" wrap="square" lIns="68569" tIns="68569" rIns="68569" bIns="68569" anchor="ctr" anchorCtr="0">
              <a:noAutofit/>
            </a:bodyPr>
            <a:lstStyle/>
            <a:p>
              <a:pPr>
                <a:buSzPts val="2000"/>
              </a:pPr>
              <a:endParaRPr sz="1500">
                <a:latin typeface="Verdana"/>
                <a:ea typeface="Verdana"/>
                <a:cs typeface="Verdana"/>
                <a:sym typeface="Verdana"/>
              </a:endParaRPr>
            </a:p>
          </p:txBody>
        </p:sp>
      </p:grpSp>
      <p:grpSp>
        <p:nvGrpSpPr>
          <p:cNvPr id="1125" name="Google Shape;1125;p108"/>
          <p:cNvGrpSpPr/>
          <p:nvPr/>
        </p:nvGrpSpPr>
        <p:grpSpPr>
          <a:xfrm>
            <a:off x="4460625" y="3723922"/>
            <a:ext cx="4633781" cy="610425"/>
            <a:chOff x="5947500" y="4965229"/>
            <a:chExt cx="6178374" cy="813900"/>
          </a:xfrm>
        </p:grpSpPr>
        <p:sp>
          <p:nvSpPr>
            <p:cNvPr id="1126" name="Google Shape;1126;p108"/>
            <p:cNvSpPr/>
            <p:nvPr/>
          </p:nvSpPr>
          <p:spPr>
            <a:xfrm>
              <a:off x="5947500" y="5041288"/>
              <a:ext cx="681900" cy="663000"/>
            </a:xfrm>
            <a:prstGeom prst="rightArrow">
              <a:avLst>
                <a:gd name="adj1" fmla="val 50000"/>
                <a:gd name="adj2" fmla="val 102851"/>
              </a:avLst>
            </a:prstGeom>
            <a:solidFill>
              <a:srgbClr val="00B0F0"/>
            </a:solidFill>
            <a:ln>
              <a:noFill/>
            </a:ln>
          </p:spPr>
          <p:txBody>
            <a:bodyPr spcFirstLastPara="1" wrap="square" lIns="68569" tIns="68569" rIns="68569" bIns="68569" anchor="ctr" anchorCtr="0">
              <a:noAutofit/>
            </a:bodyPr>
            <a:lstStyle/>
            <a:p>
              <a:pPr>
                <a:buSzPts val="2000"/>
              </a:pPr>
              <a:endParaRPr sz="1500">
                <a:latin typeface="Verdana"/>
                <a:ea typeface="Verdana"/>
                <a:cs typeface="Verdana"/>
                <a:sym typeface="Verdana"/>
              </a:endParaRPr>
            </a:p>
          </p:txBody>
        </p:sp>
        <p:sp>
          <p:nvSpPr>
            <p:cNvPr id="1127" name="Google Shape;1127;p108"/>
            <p:cNvSpPr txBox="1"/>
            <p:nvPr/>
          </p:nvSpPr>
          <p:spPr>
            <a:xfrm>
              <a:off x="6849376" y="4965229"/>
              <a:ext cx="5276498" cy="813900"/>
            </a:xfrm>
            <a:prstGeom prst="rect">
              <a:avLst/>
            </a:prstGeom>
            <a:noFill/>
            <a:ln>
              <a:noFill/>
            </a:ln>
          </p:spPr>
          <p:txBody>
            <a:bodyPr spcFirstLastPara="1" wrap="square" lIns="68569" tIns="68569" rIns="68569" bIns="68569" anchor="t" anchorCtr="0">
              <a:noAutofit/>
            </a:bodyPr>
            <a:lstStyle/>
            <a:p>
              <a:r>
                <a:rPr lang="en-US" sz="1500" b="1">
                  <a:solidFill>
                    <a:srgbClr val="FFFFFF"/>
                  </a:solidFill>
                  <a:latin typeface="Verdana"/>
                  <a:ea typeface="Verdana"/>
                  <a:cs typeface="Verdana"/>
                  <a:sym typeface="Verdana"/>
                </a:rPr>
                <a:t>Robust security standards </a:t>
              </a:r>
              <a:r>
                <a:rPr lang="en-US" sz="1500">
                  <a:solidFill>
                    <a:srgbClr val="FFFFFF"/>
                  </a:solidFill>
                  <a:latin typeface="Verdana"/>
                  <a:ea typeface="Verdana"/>
                  <a:cs typeface="Verdana"/>
                  <a:sym typeface="Verdana"/>
                </a:rPr>
                <a:t>such as OAuth2, HTTPS, JWT, HMAC, XML sig, Kerberos, CORS, WS-I, ISO 27001 </a:t>
              </a:r>
              <a:endParaRPr sz="1500">
                <a:solidFill>
                  <a:srgbClr val="FFFFFF"/>
                </a:solidFill>
                <a:latin typeface="Verdana"/>
                <a:ea typeface="Verdana"/>
                <a:cs typeface="Verdana"/>
                <a:sym typeface="Verdana"/>
              </a:endParaRPr>
            </a:p>
          </p:txBody>
        </p:sp>
      </p:grpSp>
      <p:sp>
        <p:nvSpPr>
          <p:cNvPr id="1128" name="Google Shape;1128;p108"/>
          <p:cNvSpPr/>
          <p:nvPr/>
        </p:nvSpPr>
        <p:spPr>
          <a:xfrm>
            <a:off x="4369601" y="946773"/>
            <a:ext cx="4618800" cy="346275"/>
          </a:xfrm>
          <a:prstGeom prst="rect">
            <a:avLst/>
          </a:prstGeom>
          <a:noFill/>
          <a:ln>
            <a:noFill/>
          </a:ln>
        </p:spPr>
        <p:txBody>
          <a:bodyPr spcFirstLastPara="1" wrap="square" lIns="68569" tIns="34275" rIns="68569" bIns="34275" anchor="t" anchorCtr="0">
            <a:noAutofit/>
          </a:bodyPr>
          <a:lstStyle/>
          <a:p>
            <a:pPr>
              <a:buClr>
                <a:schemeClr val="lt1"/>
              </a:buClr>
              <a:buSzPts val="2400"/>
            </a:pPr>
            <a:r>
              <a:rPr lang="en-US" sz="1800">
                <a:solidFill>
                  <a:schemeClr val="lt1"/>
                </a:solidFill>
                <a:latin typeface="Verdana"/>
                <a:ea typeface="Verdana"/>
                <a:cs typeface="Verdana"/>
                <a:sym typeface="Verdana"/>
              </a:rPr>
              <a:t>Key Capabilities</a:t>
            </a:r>
            <a:endParaRPr sz="1800" b="1">
              <a:solidFill>
                <a:schemeClr val="dk1"/>
              </a:solidFill>
              <a:latin typeface="Verdana"/>
              <a:ea typeface="Verdana"/>
              <a:cs typeface="Verdana"/>
              <a:sym typeface="Verdana"/>
            </a:endParaRPr>
          </a:p>
        </p:txBody>
      </p:sp>
      <p:grpSp>
        <p:nvGrpSpPr>
          <p:cNvPr id="1129" name="Google Shape;1129;p108"/>
          <p:cNvGrpSpPr/>
          <p:nvPr/>
        </p:nvGrpSpPr>
        <p:grpSpPr>
          <a:xfrm>
            <a:off x="0" y="0"/>
            <a:ext cx="9146534" cy="5143500"/>
            <a:chOff x="0" y="0"/>
            <a:chExt cx="12195378" cy="6858000"/>
          </a:xfrm>
        </p:grpSpPr>
        <p:pic>
          <p:nvPicPr>
            <p:cNvPr id="1130" name="Google Shape;1130;p108"/>
            <p:cNvPicPr preferRelativeResize="0"/>
            <p:nvPr/>
          </p:nvPicPr>
          <p:blipFill rotWithShape="1">
            <a:blip r:embed="rId4">
              <a:alphaModFix/>
            </a:blip>
            <a:srcRect r="27640"/>
            <a:stretch/>
          </p:blipFill>
          <p:spPr>
            <a:xfrm>
              <a:off x="9107619" y="6339632"/>
              <a:ext cx="3087759" cy="518368"/>
            </a:xfrm>
            <a:prstGeom prst="rect">
              <a:avLst/>
            </a:prstGeom>
            <a:noFill/>
            <a:ln>
              <a:noFill/>
            </a:ln>
          </p:spPr>
        </p:pic>
        <p:pic>
          <p:nvPicPr>
            <p:cNvPr id="1131" name="Google Shape;1131;p108"/>
            <p:cNvPicPr preferRelativeResize="0"/>
            <p:nvPr/>
          </p:nvPicPr>
          <p:blipFill rotWithShape="1">
            <a:blip r:embed="rId5">
              <a:alphaModFix/>
            </a:blip>
            <a:srcRect/>
            <a:stretch/>
          </p:blipFill>
          <p:spPr>
            <a:xfrm>
              <a:off x="11024639" y="6467757"/>
              <a:ext cx="901797" cy="235697"/>
            </a:xfrm>
            <a:prstGeom prst="rect">
              <a:avLst/>
            </a:prstGeom>
            <a:noFill/>
            <a:ln>
              <a:noFill/>
            </a:ln>
          </p:spPr>
        </p:pic>
        <p:pic>
          <p:nvPicPr>
            <p:cNvPr id="1132" name="Google Shape;1132;p108"/>
            <p:cNvPicPr preferRelativeResize="0"/>
            <p:nvPr/>
          </p:nvPicPr>
          <p:blipFill rotWithShape="1">
            <a:blip r:embed="rId6">
              <a:alphaModFix/>
            </a:blip>
            <a:srcRect l="59902"/>
            <a:stretch/>
          </p:blipFill>
          <p:spPr>
            <a:xfrm>
              <a:off x="0" y="0"/>
              <a:ext cx="927101" cy="315596"/>
            </a:xfrm>
            <a:prstGeom prst="rect">
              <a:avLst/>
            </a:prstGeom>
            <a:noFill/>
            <a:ln>
              <a:noFill/>
            </a:ln>
          </p:spPr>
        </p:pic>
      </p:grpSp>
      <p:sp>
        <p:nvSpPr>
          <p:cNvPr id="1133" name="Google Shape;1133;p108"/>
          <p:cNvSpPr/>
          <p:nvPr/>
        </p:nvSpPr>
        <p:spPr>
          <a:xfrm>
            <a:off x="-5070" y="1268119"/>
            <a:ext cx="4250051" cy="3266775"/>
          </a:xfrm>
          <a:prstGeom prst="rect">
            <a:avLst/>
          </a:prstGeom>
          <a:solidFill>
            <a:srgbClr val="191919">
              <a:alpha val="69411"/>
            </a:srgbClr>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Verdana"/>
              <a:ea typeface="Verdana"/>
              <a:cs typeface="Verdana"/>
              <a:sym typeface="Verdana"/>
            </a:endParaRPr>
          </a:p>
        </p:txBody>
      </p:sp>
      <p:pic>
        <p:nvPicPr>
          <p:cNvPr id="1134" name="Google Shape;1134;p108"/>
          <p:cNvPicPr preferRelativeResize="0"/>
          <p:nvPr/>
        </p:nvPicPr>
        <p:blipFill rotWithShape="1">
          <a:blip r:embed="rId7">
            <a:alphaModFix/>
          </a:blip>
          <a:srcRect b="22906"/>
          <a:stretch/>
        </p:blipFill>
        <p:spPr>
          <a:xfrm>
            <a:off x="173187" y="1907449"/>
            <a:ext cx="3841414" cy="1988114"/>
          </a:xfrm>
          <a:prstGeom prst="rect">
            <a:avLst/>
          </a:prstGeom>
          <a:noFill/>
          <a:ln>
            <a:noFill/>
          </a:ln>
        </p:spPr>
      </p:pic>
      <p:pic>
        <p:nvPicPr>
          <p:cNvPr id="1135" name="Google Shape;1135;p108"/>
          <p:cNvPicPr preferRelativeResize="0"/>
          <p:nvPr/>
        </p:nvPicPr>
        <p:blipFill rotWithShape="1">
          <a:blip r:embed="rId8">
            <a:alphaModFix/>
          </a:blip>
          <a:srcRect/>
          <a:stretch/>
        </p:blipFill>
        <p:spPr>
          <a:xfrm>
            <a:off x="5755301" y="4775980"/>
            <a:ext cx="439086" cy="318940"/>
          </a:xfrm>
          <a:prstGeom prst="rect">
            <a:avLst/>
          </a:prstGeom>
          <a:noFill/>
          <a:ln>
            <a:noFill/>
          </a:ln>
        </p:spPr>
      </p:pic>
      <p:pic>
        <p:nvPicPr>
          <p:cNvPr id="1136" name="Google Shape;1136;p108"/>
          <p:cNvPicPr preferRelativeResize="0"/>
          <p:nvPr/>
        </p:nvPicPr>
        <p:blipFill rotWithShape="1">
          <a:blip r:embed="rId9">
            <a:alphaModFix/>
          </a:blip>
          <a:srcRect/>
          <a:stretch/>
        </p:blipFill>
        <p:spPr>
          <a:xfrm>
            <a:off x="5251787" y="4731248"/>
            <a:ext cx="382875" cy="378855"/>
          </a:xfrm>
          <a:prstGeom prst="rect">
            <a:avLst/>
          </a:prstGeom>
          <a:noFill/>
          <a:ln>
            <a:noFill/>
          </a:ln>
        </p:spPr>
      </p:pic>
      <p:pic>
        <p:nvPicPr>
          <p:cNvPr id="1137" name="Google Shape;1137;p108"/>
          <p:cNvPicPr preferRelativeResize="0"/>
          <p:nvPr/>
        </p:nvPicPr>
        <p:blipFill rotWithShape="1">
          <a:blip r:embed="rId10">
            <a:alphaModFix/>
          </a:blip>
          <a:srcRect/>
          <a:stretch/>
        </p:blipFill>
        <p:spPr>
          <a:xfrm>
            <a:off x="4672564" y="4803345"/>
            <a:ext cx="484712" cy="234384"/>
          </a:xfrm>
          <a:prstGeom prst="rect">
            <a:avLst/>
          </a:prstGeom>
          <a:noFill/>
          <a:ln>
            <a:noFill/>
          </a:ln>
        </p:spPr>
      </p:pic>
      <p:pic>
        <p:nvPicPr>
          <p:cNvPr id="1138" name="Google Shape;1138;p108"/>
          <p:cNvPicPr preferRelativeResize="0"/>
          <p:nvPr/>
        </p:nvPicPr>
        <p:blipFill rotWithShape="1">
          <a:blip r:embed="rId11">
            <a:alphaModFix/>
          </a:blip>
          <a:srcRect/>
          <a:stretch/>
        </p:blipFill>
        <p:spPr>
          <a:xfrm>
            <a:off x="6340344" y="4750507"/>
            <a:ext cx="344413" cy="344413"/>
          </a:xfrm>
          <a:prstGeom prst="rect">
            <a:avLst/>
          </a:prstGeom>
          <a:noFill/>
          <a:ln>
            <a:noFill/>
          </a:ln>
        </p:spPr>
      </p:pic>
      <p:pic>
        <p:nvPicPr>
          <p:cNvPr id="1139" name="Google Shape;1139;p108"/>
          <p:cNvPicPr preferRelativeResize="0"/>
          <p:nvPr/>
        </p:nvPicPr>
        <p:blipFill rotWithShape="1">
          <a:blip r:embed="rId12">
            <a:alphaModFix/>
          </a:blip>
          <a:srcRect r="17176"/>
          <a:stretch/>
        </p:blipFill>
        <p:spPr>
          <a:xfrm>
            <a:off x="4252098" y="4761821"/>
            <a:ext cx="325697" cy="307686"/>
          </a:xfrm>
          <a:prstGeom prst="rect">
            <a:avLst/>
          </a:prstGeom>
          <a:noFill/>
          <a:ln>
            <a:noFill/>
          </a:ln>
        </p:spPr>
      </p:pic>
    </p:spTree>
    <p:extLst>
      <p:ext uri="{BB962C8B-B14F-4D97-AF65-F5344CB8AC3E}">
        <p14:creationId xmlns:p14="http://schemas.microsoft.com/office/powerpoint/2010/main" val="15626992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56D813-1F31-AE40-943E-9ECE8648B041}"/>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E6110144-600F-FE4A-9EE6-1CEB3E7D317E}"/>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2731C24F-A305-004C-8AFA-753970F345A3}"/>
              </a:ext>
            </a:extLst>
          </p:cNvPr>
          <p:cNvPicPr>
            <a:picLocks noChangeAspect="1"/>
          </p:cNvPicPr>
          <p:nvPr/>
        </p:nvPicPr>
        <p:blipFill>
          <a:blip r:embed="rId2"/>
          <a:stretch>
            <a:fillRect/>
          </a:stretch>
        </p:blipFill>
        <p:spPr>
          <a:xfrm>
            <a:off x="887422" y="0"/>
            <a:ext cx="7369155" cy="5143500"/>
          </a:xfrm>
          <a:prstGeom prst="rect">
            <a:avLst/>
          </a:prstGeom>
        </p:spPr>
      </p:pic>
    </p:spTree>
    <p:extLst>
      <p:ext uri="{BB962C8B-B14F-4D97-AF65-F5344CB8AC3E}">
        <p14:creationId xmlns:p14="http://schemas.microsoft.com/office/powerpoint/2010/main" val="33028366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A46C84-39B7-0E44-8FD9-7948C6C0E1B4}"/>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E8D2F4C9-46EB-6E4D-8C86-1E6F3B7F998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A15AA31-792B-A94A-862B-836C2E491AFC}"/>
              </a:ext>
            </a:extLst>
          </p:cNvPr>
          <p:cNvPicPr>
            <a:picLocks noChangeAspect="1"/>
          </p:cNvPicPr>
          <p:nvPr/>
        </p:nvPicPr>
        <p:blipFill>
          <a:blip r:embed="rId2"/>
          <a:stretch>
            <a:fillRect/>
          </a:stretch>
        </p:blipFill>
        <p:spPr>
          <a:xfrm>
            <a:off x="1057321" y="0"/>
            <a:ext cx="7029357" cy="4906329"/>
          </a:xfrm>
          <a:prstGeom prst="rect">
            <a:avLst/>
          </a:prstGeom>
        </p:spPr>
      </p:pic>
    </p:spTree>
    <p:extLst>
      <p:ext uri="{BB962C8B-B14F-4D97-AF65-F5344CB8AC3E}">
        <p14:creationId xmlns:p14="http://schemas.microsoft.com/office/powerpoint/2010/main" val="25631238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675BEA8-C527-4740-BDB2-AB94C326C89C}"/>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6043CD09-89A3-A847-9486-749DBFA4361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2CE2848-1958-694B-9ECA-859DE821F5B5}"/>
              </a:ext>
            </a:extLst>
          </p:cNvPr>
          <p:cNvPicPr>
            <a:picLocks noChangeAspect="1"/>
          </p:cNvPicPr>
          <p:nvPr/>
        </p:nvPicPr>
        <p:blipFill>
          <a:blip r:embed="rId2"/>
          <a:stretch>
            <a:fillRect/>
          </a:stretch>
        </p:blipFill>
        <p:spPr>
          <a:xfrm>
            <a:off x="863266" y="1887127"/>
            <a:ext cx="7417468" cy="1831698"/>
          </a:xfrm>
          <a:prstGeom prst="rect">
            <a:avLst/>
          </a:prstGeom>
        </p:spPr>
      </p:pic>
    </p:spTree>
    <p:extLst>
      <p:ext uri="{BB962C8B-B14F-4D97-AF65-F5344CB8AC3E}">
        <p14:creationId xmlns:p14="http://schemas.microsoft.com/office/powerpoint/2010/main" val="19829007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5E0867-B956-8447-9DDE-42F04F782229}"/>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B06E3C7A-8944-1B4F-BA75-6FCDFD99C8B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2FDA623-97D6-4E4B-85F1-6FFC7A8792F2}"/>
              </a:ext>
            </a:extLst>
          </p:cNvPr>
          <p:cNvPicPr>
            <a:picLocks noChangeAspect="1"/>
          </p:cNvPicPr>
          <p:nvPr/>
        </p:nvPicPr>
        <p:blipFill>
          <a:blip r:embed="rId2"/>
          <a:stretch>
            <a:fillRect/>
          </a:stretch>
        </p:blipFill>
        <p:spPr>
          <a:xfrm>
            <a:off x="1129511" y="168972"/>
            <a:ext cx="6884978" cy="4805556"/>
          </a:xfrm>
          <a:prstGeom prst="rect">
            <a:avLst/>
          </a:prstGeom>
        </p:spPr>
      </p:pic>
    </p:spTree>
    <p:extLst>
      <p:ext uri="{BB962C8B-B14F-4D97-AF65-F5344CB8AC3E}">
        <p14:creationId xmlns:p14="http://schemas.microsoft.com/office/powerpoint/2010/main" val="18388861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70D70F-E84F-A941-952C-BE859BC6F99B}"/>
              </a:ext>
            </a:extLst>
          </p:cNvPr>
          <p:cNvSpPr>
            <a:spLocks noGrp="1"/>
          </p:cNvSpPr>
          <p:nvPr>
            <p:ph type="body" idx="1"/>
          </p:nvPr>
        </p:nvSpPr>
        <p:spPr/>
        <p:txBody>
          <a:bodyPr/>
          <a:lstStyle/>
          <a:p>
            <a:r>
              <a:rPr lang="en-GB" dirty="0"/>
              <a:t>Register a new user and sign up for your API Package and Plan.</a:t>
            </a:r>
          </a:p>
          <a:p>
            <a:r>
              <a:rPr lang="en-GB" dirty="0"/>
              <a:t>Don’t forget to click your approval link email to enable account.</a:t>
            </a:r>
          </a:p>
          <a:p>
            <a:r>
              <a:rPr lang="en-GB" dirty="0"/>
              <a:t>Take a note of your API Key</a:t>
            </a:r>
          </a:p>
        </p:txBody>
      </p:sp>
      <p:sp>
        <p:nvSpPr>
          <p:cNvPr id="3" name="Title 2">
            <a:extLst>
              <a:ext uri="{FF2B5EF4-FFF2-40B4-BE49-F238E27FC236}">
                <a16:creationId xmlns:a16="http://schemas.microsoft.com/office/drawing/2014/main" id="{FB11734D-5041-734E-920F-27DFEABC8D55}"/>
              </a:ext>
            </a:extLst>
          </p:cNvPr>
          <p:cNvSpPr>
            <a:spLocks noGrp="1"/>
          </p:cNvSpPr>
          <p:nvPr>
            <p:ph type="title"/>
          </p:nvPr>
        </p:nvSpPr>
        <p:spPr/>
        <p:txBody>
          <a:bodyPr/>
          <a:lstStyle/>
          <a:p>
            <a:r>
              <a:rPr lang="en-GB" dirty="0"/>
              <a:t>Create API Plan</a:t>
            </a:r>
          </a:p>
        </p:txBody>
      </p:sp>
      <p:pic>
        <p:nvPicPr>
          <p:cNvPr id="5" name="Picture 4">
            <a:extLst>
              <a:ext uri="{FF2B5EF4-FFF2-40B4-BE49-F238E27FC236}">
                <a16:creationId xmlns:a16="http://schemas.microsoft.com/office/drawing/2014/main" id="{B0F87DF3-A48F-884A-AAEC-5058073F79C1}"/>
              </a:ext>
            </a:extLst>
          </p:cNvPr>
          <p:cNvPicPr>
            <a:picLocks noChangeAspect="1"/>
          </p:cNvPicPr>
          <p:nvPr/>
        </p:nvPicPr>
        <p:blipFill>
          <a:blip r:embed="rId3"/>
          <a:stretch>
            <a:fillRect/>
          </a:stretch>
        </p:blipFill>
        <p:spPr>
          <a:xfrm>
            <a:off x="7835899" y="156944"/>
            <a:ext cx="1087383" cy="1072885"/>
          </a:xfrm>
          <a:prstGeom prst="rect">
            <a:avLst/>
          </a:prstGeom>
        </p:spPr>
      </p:pic>
    </p:spTree>
    <p:extLst>
      <p:ext uri="{BB962C8B-B14F-4D97-AF65-F5344CB8AC3E}">
        <p14:creationId xmlns:p14="http://schemas.microsoft.com/office/powerpoint/2010/main" val="3561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BB034B-9808-FA40-9E54-F2E8C14CE382}"/>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CAD53D12-D357-D245-B48F-118FB5BCC7DE}"/>
              </a:ext>
            </a:extLst>
          </p:cNvPr>
          <p:cNvSpPr>
            <a:spLocks noGrp="1"/>
          </p:cNvSpPr>
          <p:nvPr>
            <p:ph type="title"/>
          </p:nvPr>
        </p:nvSpPr>
        <p:spPr/>
        <p:txBody>
          <a:bodyPr/>
          <a:lstStyle/>
          <a:p>
            <a:r>
              <a:rPr lang="en-US" dirty="0"/>
              <a:t>Test APIs with Postman</a:t>
            </a:r>
          </a:p>
        </p:txBody>
      </p:sp>
    </p:spTree>
    <p:extLst>
      <p:ext uri="{BB962C8B-B14F-4D97-AF65-F5344CB8AC3E}">
        <p14:creationId xmlns:p14="http://schemas.microsoft.com/office/powerpoint/2010/main" val="33984669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FC50CC-C23A-6846-8FF1-6AEAEE639521}"/>
              </a:ext>
            </a:extLst>
          </p:cNvPr>
          <p:cNvPicPr>
            <a:picLocks noChangeAspect="1"/>
          </p:cNvPicPr>
          <p:nvPr/>
        </p:nvPicPr>
        <p:blipFill>
          <a:blip r:embed="rId3"/>
          <a:stretch>
            <a:fillRect/>
          </a:stretch>
        </p:blipFill>
        <p:spPr>
          <a:xfrm>
            <a:off x="4420247" y="156944"/>
            <a:ext cx="4723754" cy="4577481"/>
          </a:xfrm>
          <a:prstGeom prst="rect">
            <a:avLst/>
          </a:prstGeom>
        </p:spPr>
      </p:pic>
      <p:sp>
        <p:nvSpPr>
          <p:cNvPr id="2" name="Text Placeholder 1">
            <a:extLst>
              <a:ext uri="{FF2B5EF4-FFF2-40B4-BE49-F238E27FC236}">
                <a16:creationId xmlns:a16="http://schemas.microsoft.com/office/drawing/2014/main" id="{0541B8BF-7505-1747-8B96-C896C2AB18E7}"/>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2B0EB4A5-2AA1-2B42-976B-5469FE71934F}"/>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03ABD1DB-E773-614E-B560-1654A5399969}"/>
              </a:ext>
            </a:extLst>
          </p:cNvPr>
          <p:cNvPicPr>
            <a:picLocks noChangeAspect="1"/>
          </p:cNvPicPr>
          <p:nvPr/>
        </p:nvPicPr>
        <p:blipFill>
          <a:blip r:embed="rId4"/>
          <a:stretch>
            <a:fillRect/>
          </a:stretch>
        </p:blipFill>
        <p:spPr>
          <a:xfrm>
            <a:off x="-110633" y="156944"/>
            <a:ext cx="4723754" cy="4577481"/>
          </a:xfrm>
          <a:prstGeom prst="rect">
            <a:avLst/>
          </a:prstGeom>
        </p:spPr>
      </p:pic>
    </p:spTree>
    <p:extLst>
      <p:ext uri="{BB962C8B-B14F-4D97-AF65-F5344CB8AC3E}">
        <p14:creationId xmlns:p14="http://schemas.microsoft.com/office/powerpoint/2010/main" val="15003219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70D70F-E84F-A941-952C-BE859BC6F99B}"/>
              </a:ext>
            </a:extLst>
          </p:cNvPr>
          <p:cNvSpPr>
            <a:spLocks noGrp="1"/>
          </p:cNvSpPr>
          <p:nvPr>
            <p:ph type="body" idx="1"/>
          </p:nvPr>
        </p:nvSpPr>
        <p:spPr/>
        <p:txBody>
          <a:bodyPr/>
          <a:lstStyle/>
          <a:p>
            <a:r>
              <a:rPr lang="en-GB" dirty="0"/>
              <a:t>Call the API using the API Key</a:t>
            </a:r>
          </a:p>
          <a:p>
            <a:pPr lvl="1"/>
            <a:r>
              <a:rPr lang="en-GB" dirty="0"/>
              <a:t>API Key needs to be placed in to HTTP Header ‘</a:t>
            </a:r>
            <a:r>
              <a:rPr lang="en-GB" dirty="0" err="1"/>
              <a:t>api_key</a:t>
            </a:r>
            <a:r>
              <a:rPr lang="en-GB" dirty="0"/>
              <a:t>’</a:t>
            </a:r>
          </a:p>
          <a:p>
            <a:pPr lvl="1"/>
            <a:endParaRPr lang="en-GB" dirty="0"/>
          </a:p>
          <a:p>
            <a:r>
              <a:rPr lang="en-GB" dirty="0"/>
              <a:t>Keep calling the API until you hit your Rate Limits. </a:t>
            </a:r>
          </a:p>
          <a:p>
            <a:pPr lvl="1"/>
            <a:r>
              <a:rPr lang="en-GB" dirty="0"/>
              <a:t>Throttle = 2 / Quota 10 calls/minute</a:t>
            </a:r>
          </a:p>
          <a:p>
            <a:pPr lvl="1"/>
            <a:r>
              <a:rPr lang="en-GB" dirty="0" err="1"/>
              <a:t>Mashery</a:t>
            </a:r>
            <a:r>
              <a:rPr lang="en-GB" dirty="0"/>
              <a:t> will return a 403 Forbidden response</a:t>
            </a:r>
          </a:p>
        </p:txBody>
      </p:sp>
      <p:sp>
        <p:nvSpPr>
          <p:cNvPr id="3" name="Title 2">
            <a:extLst>
              <a:ext uri="{FF2B5EF4-FFF2-40B4-BE49-F238E27FC236}">
                <a16:creationId xmlns:a16="http://schemas.microsoft.com/office/drawing/2014/main" id="{FB11734D-5041-734E-920F-27DFEABC8D55}"/>
              </a:ext>
            </a:extLst>
          </p:cNvPr>
          <p:cNvSpPr>
            <a:spLocks noGrp="1"/>
          </p:cNvSpPr>
          <p:nvPr>
            <p:ph type="title"/>
          </p:nvPr>
        </p:nvSpPr>
        <p:spPr/>
        <p:txBody>
          <a:bodyPr/>
          <a:lstStyle/>
          <a:p>
            <a:r>
              <a:rPr lang="en-GB" dirty="0"/>
              <a:t>Test API call using Postman</a:t>
            </a:r>
          </a:p>
        </p:txBody>
      </p:sp>
      <p:pic>
        <p:nvPicPr>
          <p:cNvPr id="5" name="Picture 4">
            <a:extLst>
              <a:ext uri="{FF2B5EF4-FFF2-40B4-BE49-F238E27FC236}">
                <a16:creationId xmlns:a16="http://schemas.microsoft.com/office/drawing/2014/main" id="{B0F87DF3-A48F-884A-AAEC-5058073F79C1}"/>
              </a:ext>
            </a:extLst>
          </p:cNvPr>
          <p:cNvPicPr>
            <a:picLocks noChangeAspect="1"/>
          </p:cNvPicPr>
          <p:nvPr/>
        </p:nvPicPr>
        <p:blipFill>
          <a:blip r:embed="rId3"/>
          <a:stretch>
            <a:fillRect/>
          </a:stretch>
        </p:blipFill>
        <p:spPr>
          <a:xfrm>
            <a:off x="7835899" y="156944"/>
            <a:ext cx="1087383" cy="1072885"/>
          </a:xfrm>
          <a:prstGeom prst="rect">
            <a:avLst/>
          </a:prstGeom>
        </p:spPr>
      </p:pic>
      <p:pic>
        <p:nvPicPr>
          <p:cNvPr id="4" name="Picture 3">
            <a:extLst>
              <a:ext uri="{FF2B5EF4-FFF2-40B4-BE49-F238E27FC236}">
                <a16:creationId xmlns:a16="http://schemas.microsoft.com/office/drawing/2014/main" id="{CE15E52A-E0D9-B24F-A0EF-4542CC62BF0A}"/>
              </a:ext>
            </a:extLst>
          </p:cNvPr>
          <p:cNvPicPr>
            <a:picLocks noChangeAspect="1"/>
          </p:cNvPicPr>
          <p:nvPr/>
        </p:nvPicPr>
        <p:blipFill>
          <a:blip r:embed="rId4"/>
          <a:stretch>
            <a:fillRect/>
          </a:stretch>
        </p:blipFill>
        <p:spPr>
          <a:xfrm>
            <a:off x="3168650" y="3591761"/>
            <a:ext cx="2806700" cy="558800"/>
          </a:xfrm>
          <a:prstGeom prst="rect">
            <a:avLst/>
          </a:prstGeom>
        </p:spPr>
      </p:pic>
    </p:spTree>
    <p:extLst>
      <p:ext uri="{BB962C8B-B14F-4D97-AF65-F5344CB8AC3E}">
        <p14:creationId xmlns:p14="http://schemas.microsoft.com/office/powerpoint/2010/main" val="16123588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872F51-C24C-9A4F-BAB0-43655109AFFB}"/>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68BAB908-7BF5-DD4E-8E1E-FE47920BB10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9D3C687-80F4-CB4A-BBF4-FBB2C6D28278}"/>
              </a:ext>
            </a:extLst>
          </p:cNvPr>
          <p:cNvPicPr>
            <a:picLocks noChangeAspect="1"/>
          </p:cNvPicPr>
          <p:nvPr/>
        </p:nvPicPr>
        <p:blipFill>
          <a:blip r:embed="rId2"/>
          <a:stretch>
            <a:fillRect/>
          </a:stretch>
        </p:blipFill>
        <p:spPr>
          <a:xfrm>
            <a:off x="4572000" y="156945"/>
            <a:ext cx="4518889" cy="4378960"/>
          </a:xfrm>
          <a:prstGeom prst="rect">
            <a:avLst/>
          </a:prstGeom>
        </p:spPr>
      </p:pic>
      <p:pic>
        <p:nvPicPr>
          <p:cNvPr id="5" name="Picture 4">
            <a:extLst>
              <a:ext uri="{FF2B5EF4-FFF2-40B4-BE49-F238E27FC236}">
                <a16:creationId xmlns:a16="http://schemas.microsoft.com/office/drawing/2014/main" id="{F29E437D-3547-6149-8489-1C302F44BDEC}"/>
              </a:ext>
            </a:extLst>
          </p:cNvPr>
          <p:cNvPicPr>
            <a:picLocks noChangeAspect="1"/>
          </p:cNvPicPr>
          <p:nvPr/>
        </p:nvPicPr>
        <p:blipFill>
          <a:blip r:embed="rId3"/>
          <a:stretch>
            <a:fillRect/>
          </a:stretch>
        </p:blipFill>
        <p:spPr>
          <a:xfrm>
            <a:off x="121354" y="156945"/>
            <a:ext cx="4518889" cy="4378960"/>
          </a:xfrm>
          <a:prstGeom prst="rect">
            <a:avLst/>
          </a:prstGeom>
        </p:spPr>
      </p:pic>
    </p:spTree>
    <p:extLst>
      <p:ext uri="{BB962C8B-B14F-4D97-AF65-F5344CB8AC3E}">
        <p14:creationId xmlns:p14="http://schemas.microsoft.com/office/powerpoint/2010/main" val="12498546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70D70F-E84F-A941-952C-BE859BC6F99B}"/>
              </a:ext>
            </a:extLst>
          </p:cNvPr>
          <p:cNvSpPr>
            <a:spLocks noGrp="1"/>
          </p:cNvSpPr>
          <p:nvPr>
            <p:ph type="body" idx="1"/>
          </p:nvPr>
        </p:nvSpPr>
        <p:spPr/>
        <p:txBody>
          <a:bodyPr/>
          <a:lstStyle/>
          <a:p>
            <a:r>
              <a:rPr lang="en-GB" dirty="0"/>
              <a:t>Configure </a:t>
            </a:r>
            <a:r>
              <a:rPr lang="en-GB" dirty="0" err="1"/>
              <a:t>Mashery</a:t>
            </a:r>
            <a:r>
              <a:rPr lang="en-GB" dirty="0"/>
              <a:t> to block the API call.</a:t>
            </a:r>
          </a:p>
          <a:p>
            <a:r>
              <a:rPr lang="en-GB" dirty="0"/>
              <a:t>How did you do it? </a:t>
            </a:r>
          </a:p>
          <a:p>
            <a:pPr lvl="1"/>
            <a:endParaRPr lang="en-GB" dirty="0"/>
          </a:p>
        </p:txBody>
      </p:sp>
      <p:sp>
        <p:nvSpPr>
          <p:cNvPr id="3" name="Title 2">
            <a:extLst>
              <a:ext uri="{FF2B5EF4-FFF2-40B4-BE49-F238E27FC236}">
                <a16:creationId xmlns:a16="http://schemas.microsoft.com/office/drawing/2014/main" id="{FB11734D-5041-734E-920F-27DFEABC8D55}"/>
              </a:ext>
            </a:extLst>
          </p:cNvPr>
          <p:cNvSpPr>
            <a:spLocks noGrp="1"/>
          </p:cNvSpPr>
          <p:nvPr>
            <p:ph type="title"/>
          </p:nvPr>
        </p:nvSpPr>
        <p:spPr/>
        <p:txBody>
          <a:bodyPr/>
          <a:lstStyle/>
          <a:p>
            <a:r>
              <a:rPr lang="en-GB" dirty="0"/>
              <a:t>Bonus Task</a:t>
            </a:r>
          </a:p>
        </p:txBody>
      </p:sp>
      <p:pic>
        <p:nvPicPr>
          <p:cNvPr id="5" name="Picture 4">
            <a:extLst>
              <a:ext uri="{FF2B5EF4-FFF2-40B4-BE49-F238E27FC236}">
                <a16:creationId xmlns:a16="http://schemas.microsoft.com/office/drawing/2014/main" id="{B0F87DF3-A48F-884A-AAEC-5058073F79C1}"/>
              </a:ext>
            </a:extLst>
          </p:cNvPr>
          <p:cNvPicPr>
            <a:picLocks noChangeAspect="1"/>
          </p:cNvPicPr>
          <p:nvPr/>
        </p:nvPicPr>
        <p:blipFill>
          <a:blip r:embed="rId3"/>
          <a:stretch>
            <a:fillRect/>
          </a:stretch>
        </p:blipFill>
        <p:spPr>
          <a:xfrm>
            <a:off x="7835899" y="156944"/>
            <a:ext cx="1087383" cy="1072885"/>
          </a:xfrm>
          <a:prstGeom prst="rect">
            <a:avLst/>
          </a:prstGeom>
        </p:spPr>
      </p:pic>
    </p:spTree>
    <p:extLst>
      <p:ext uri="{BB962C8B-B14F-4D97-AF65-F5344CB8AC3E}">
        <p14:creationId xmlns:p14="http://schemas.microsoft.com/office/powerpoint/2010/main" val="500119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pic>
        <p:nvPicPr>
          <p:cNvPr id="1145" name="Google Shape;1145;p109"/>
          <p:cNvPicPr preferRelativeResize="0"/>
          <p:nvPr/>
        </p:nvPicPr>
        <p:blipFill rotWithShape="1">
          <a:blip r:embed="rId3">
            <a:alphaModFix/>
          </a:blip>
          <a:srcRect t="3748" b="21169"/>
          <a:stretch/>
        </p:blipFill>
        <p:spPr>
          <a:xfrm>
            <a:off x="0" y="1"/>
            <a:ext cx="9144000" cy="5143500"/>
          </a:xfrm>
          <a:prstGeom prst="rect">
            <a:avLst/>
          </a:prstGeom>
          <a:noFill/>
          <a:ln>
            <a:noFill/>
          </a:ln>
        </p:spPr>
      </p:pic>
      <p:sp>
        <p:nvSpPr>
          <p:cNvPr id="1146" name="Google Shape;1146;p109"/>
          <p:cNvSpPr/>
          <p:nvPr/>
        </p:nvSpPr>
        <p:spPr>
          <a:xfrm>
            <a:off x="0" y="0"/>
            <a:ext cx="9144000" cy="5143500"/>
          </a:xfrm>
          <a:prstGeom prst="rect">
            <a:avLst/>
          </a:prstGeom>
          <a:solidFill>
            <a:srgbClr val="191919">
              <a:alpha val="63529"/>
            </a:srgbClr>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Verdana"/>
              <a:ea typeface="Verdana"/>
              <a:cs typeface="Verdana"/>
              <a:sym typeface="Verdana"/>
            </a:endParaRPr>
          </a:p>
        </p:txBody>
      </p:sp>
      <p:sp>
        <p:nvSpPr>
          <p:cNvPr id="1147" name="Google Shape;1147;p109"/>
          <p:cNvSpPr txBox="1">
            <a:spLocks noGrp="1"/>
          </p:cNvSpPr>
          <p:nvPr>
            <p:ph type="title"/>
          </p:nvPr>
        </p:nvSpPr>
        <p:spPr>
          <a:xfrm>
            <a:off x="589684" y="156946"/>
            <a:ext cx="7886700" cy="994172"/>
          </a:xfrm>
          <a:prstGeom prst="rect">
            <a:avLst/>
          </a:prstGeom>
          <a:noFill/>
          <a:ln>
            <a:noFill/>
          </a:ln>
        </p:spPr>
        <p:txBody>
          <a:bodyPr spcFirstLastPara="1" wrap="square" lIns="68569" tIns="34275" rIns="68569" bIns="34275" anchor="t" anchorCtr="0">
            <a:noAutofit/>
          </a:bodyPr>
          <a:lstStyle/>
          <a:p>
            <a:pPr>
              <a:buClr>
                <a:schemeClr val="lt1"/>
              </a:buClr>
              <a:buSzPts val="3800"/>
            </a:pPr>
            <a:r>
              <a:rPr lang="en-US">
                <a:solidFill>
                  <a:schemeClr val="lt1"/>
                </a:solidFill>
                <a:latin typeface="Verdana"/>
                <a:ea typeface="Verdana"/>
                <a:cs typeface="Verdana"/>
                <a:sym typeface="Verdana"/>
              </a:rPr>
              <a:t>Analyze</a:t>
            </a:r>
            <a:endParaRPr/>
          </a:p>
        </p:txBody>
      </p:sp>
      <p:sp>
        <p:nvSpPr>
          <p:cNvPr id="1148" name="Google Shape;1148;p109"/>
          <p:cNvSpPr txBox="1">
            <a:spLocks noGrp="1"/>
          </p:cNvSpPr>
          <p:nvPr>
            <p:ph type="ftr" idx="11"/>
          </p:nvPr>
        </p:nvSpPr>
        <p:spPr>
          <a:xfrm>
            <a:off x="207825" y="4859699"/>
            <a:ext cx="1909330" cy="273844"/>
          </a:xfrm>
          <a:prstGeom prst="rect">
            <a:avLst/>
          </a:prstGeom>
          <a:noFill/>
          <a:ln>
            <a:noFill/>
          </a:ln>
        </p:spPr>
        <p:txBody>
          <a:bodyPr spcFirstLastPara="1" wrap="square" lIns="68569" tIns="34275" rIns="68569" bIns="34275" anchor="ctr" anchorCtr="0">
            <a:noAutofit/>
          </a:bodyPr>
          <a:lstStyle/>
          <a:p>
            <a:r>
              <a:rPr lang="en-US">
                <a:latin typeface="Verdana"/>
                <a:ea typeface="Verdana"/>
                <a:cs typeface="Verdana"/>
                <a:sym typeface="Verdana"/>
              </a:rPr>
              <a:t>© Copyright 2000-2019 TIBCO Software Inc.        </a:t>
            </a:r>
            <a:endParaRPr/>
          </a:p>
        </p:txBody>
      </p:sp>
      <p:sp>
        <p:nvSpPr>
          <p:cNvPr id="1149" name="Google Shape;1149;p109"/>
          <p:cNvSpPr/>
          <p:nvPr/>
        </p:nvSpPr>
        <p:spPr>
          <a:xfrm>
            <a:off x="613065" y="654031"/>
            <a:ext cx="3421577" cy="484748"/>
          </a:xfrm>
          <a:prstGeom prst="rect">
            <a:avLst/>
          </a:prstGeom>
          <a:noFill/>
          <a:ln>
            <a:noFill/>
          </a:ln>
        </p:spPr>
        <p:txBody>
          <a:bodyPr spcFirstLastPara="1" wrap="square" lIns="68569" tIns="34275" rIns="68569" bIns="34275" anchor="t" anchorCtr="0">
            <a:noAutofit/>
          </a:bodyPr>
          <a:lstStyle/>
          <a:p>
            <a:r>
              <a:rPr lang="en-US" sz="1350" i="1">
                <a:solidFill>
                  <a:schemeClr val="lt1"/>
                </a:solidFill>
                <a:latin typeface="Verdana"/>
                <a:ea typeface="Verdana"/>
                <a:cs typeface="Verdana"/>
                <a:sym typeface="Verdana"/>
              </a:rPr>
              <a:t>Scale and optimize with market-leading analytical insights</a:t>
            </a:r>
            <a:endParaRPr sz="1350" i="1">
              <a:solidFill>
                <a:schemeClr val="lt1"/>
              </a:solidFill>
              <a:latin typeface="Verdana"/>
              <a:ea typeface="Verdana"/>
              <a:cs typeface="Verdana"/>
              <a:sym typeface="Verdana"/>
            </a:endParaRPr>
          </a:p>
        </p:txBody>
      </p:sp>
      <p:grpSp>
        <p:nvGrpSpPr>
          <p:cNvPr id="1150" name="Google Shape;1150;p109"/>
          <p:cNvGrpSpPr/>
          <p:nvPr/>
        </p:nvGrpSpPr>
        <p:grpSpPr>
          <a:xfrm>
            <a:off x="4460626" y="2614610"/>
            <a:ext cx="4242656" cy="610425"/>
            <a:chOff x="5947500" y="3486147"/>
            <a:chExt cx="5656875" cy="813900"/>
          </a:xfrm>
        </p:grpSpPr>
        <p:sp>
          <p:nvSpPr>
            <p:cNvPr id="1151" name="Google Shape;1151;p109"/>
            <p:cNvSpPr txBox="1"/>
            <p:nvPr/>
          </p:nvSpPr>
          <p:spPr>
            <a:xfrm>
              <a:off x="6849375" y="3486147"/>
              <a:ext cx="4755000" cy="813900"/>
            </a:xfrm>
            <a:prstGeom prst="rect">
              <a:avLst/>
            </a:prstGeom>
            <a:noFill/>
            <a:ln>
              <a:noFill/>
            </a:ln>
          </p:spPr>
          <p:txBody>
            <a:bodyPr spcFirstLastPara="1" wrap="square" lIns="68569" tIns="68569" rIns="68569" bIns="68569" anchor="t" anchorCtr="0">
              <a:noAutofit/>
            </a:bodyPr>
            <a:lstStyle/>
            <a:p>
              <a:pPr>
                <a:buSzPts val="2000"/>
              </a:pPr>
              <a:r>
                <a:rPr lang="en-US" sz="1500" b="1">
                  <a:solidFill>
                    <a:srgbClr val="FFFFFF"/>
                  </a:solidFill>
                  <a:latin typeface="Verdana"/>
                  <a:ea typeface="Verdana"/>
                  <a:cs typeface="Verdana"/>
                  <a:sym typeface="Verdana"/>
                </a:rPr>
                <a:t>Monitor and visualize </a:t>
              </a:r>
              <a:r>
                <a:rPr lang="en-US" sz="1500">
                  <a:solidFill>
                    <a:srgbClr val="FFFFFF"/>
                  </a:solidFill>
                  <a:latin typeface="Verdana"/>
                  <a:ea typeface="Verdana"/>
                  <a:cs typeface="Verdana"/>
                  <a:sym typeface="Verdana"/>
                </a:rPr>
                <a:t>custom operational and usage-based KPIs with endpoint-level drilldown </a:t>
              </a:r>
              <a:endParaRPr sz="1500">
                <a:solidFill>
                  <a:srgbClr val="FFFFFF"/>
                </a:solidFill>
                <a:latin typeface="Verdana"/>
                <a:ea typeface="Verdana"/>
                <a:cs typeface="Verdana"/>
                <a:sym typeface="Verdana"/>
              </a:endParaRPr>
            </a:p>
          </p:txBody>
        </p:sp>
        <p:sp>
          <p:nvSpPr>
            <p:cNvPr id="1152" name="Google Shape;1152;p109"/>
            <p:cNvSpPr/>
            <p:nvPr/>
          </p:nvSpPr>
          <p:spPr>
            <a:xfrm>
              <a:off x="5947500" y="3561597"/>
              <a:ext cx="681900" cy="663000"/>
            </a:xfrm>
            <a:prstGeom prst="rightArrow">
              <a:avLst>
                <a:gd name="adj1" fmla="val 50000"/>
                <a:gd name="adj2" fmla="val 102851"/>
              </a:avLst>
            </a:prstGeom>
            <a:solidFill>
              <a:srgbClr val="00B0F0"/>
            </a:solidFill>
            <a:ln>
              <a:noFill/>
            </a:ln>
          </p:spPr>
          <p:txBody>
            <a:bodyPr spcFirstLastPara="1" wrap="square" lIns="68569" tIns="68569" rIns="68569" bIns="68569" anchor="ctr" anchorCtr="0">
              <a:noAutofit/>
            </a:bodyPr>
            <a:lstStyle/>
            <a:p>
              <a:pPr>
                <a:buSzPts val="2000"/>
              </a:pPr>
              <a:endParaRPr sz="1500">
                <a:latin typeface="Verdana"/>
                <a:ea typeface="Verdana"/>
                <a:cs typeface="Verdana"/>
                <a:sym typeface="Verdana"/>
              </a:endParaRPr>
            </a:p>
          </p:txBody>
        </p:sp>
      </p:grpSp>
      <p:grpSp>
        <p:nvGrpSpPr>
          <p:cNvPr id="1153" name="Google Shape;1153;p109"/>
          <p:cNvGrpSpPr/>
          <p:nvPr/>
        </p:nvGrpSpPr>
        <p:grpSpPr>
          <a:xfrm>
            <a:off x="4435294" y="1399631"/>
            <a:ext cx="4561412" cy="722730"/>
            <a:chOff x="5913724" y="1866175"/>
            <a:chExt cx="6081883" cy="963640"/>
          </a:xfrm>
        </p:grpSpPr>
        <p:sp>
          <p:nvSpPr>
            <p:cNvPr id="1154" name="Google Shape;1154;p109"/>
            <p:cNvSpPr txBox="1"/>
            <p:nvPr/>
          </p:nvSpPr>
          <p:spPr>
            <a:xfrm>
              <a:off x="6849375" y="1866175"/>
              <a:ext cx="5146232" cy="813900"/>
            </a:xfrm>
            <a:prstGeom prst="rect">
              <a:avLst/>
            </a:prstGeom>
            <a:noFill/>
            <a:ln>
              <a:noFill/>
            </a:ln>
          </p:spPr>
          <p:txBody>
            <a:bodyPr spcFirstLastPara="1" wrap="square" lIns="68569" tIns="68569" rIns="68569" bIns="68569" anchor="t" anchorCtr="0">
              <a:noAutofit/>
            </a:bodyPr>
            <a:lstStyle/>
            <a:p>
              <a:pPr>
                <a:lnSpc>
                  <a:spcPct val="115000"/>
                </a:lnSpc>
              </a:pPr>
              <a:r>
                <a:rPr lang="en-US" sz="1500" b="1">
                  <a:solidFill>
                    <a:srgbClr val="FFFFFF"/>
                  </a:solidFill>
                  <a:latin typeface="Verdana"/>
                  <a:ea typeface="Verdana"/>
                  <a:cs typeface="Verdana"/>
                  <a:sym typeface="Verdana"/>
                </a:rPr>
                <a:t>Ensure API program performance </a:t>
              </a:r>
              <a:r>
                <a:rPr lang="en-US" sz="1500">
                  <a:solidFill>
                    <a:srgbClr val="FFFFFF"/>
                  </a:solidFill>
                  <a:latin typeface="Verdana"/>
                  <a:ea typeface="Verdana"/>
                  <a:cs typeface="Verdana"/>
                  <a:sym typeface="Verdana"/>
                </a:rPr>
                <a:t>across globally distributed regions with optimized token sync, auto-scaling, and response caching</a:t>
              </a:r>
              <a:endParaRPr sz="1500">
                <a:solidFill>
                  <a:srgbClr val="FFFFFF"/>
                </a:solidFill>
                <a:latin typeface="Verdana"/>
                <a:ea typeface="Verdana"/>
                <a:cs typeface="Verdana"/>
                <a:sym typeface="Verdana"/>
              </a:endParaRPr>
            </a:p>
          </p:txBody>
        </p:sp>
        <p:sp>
          <p:nvSpPr>
            <p:cNvPr id="1155" name="Google Shape;1155;p109"/>
            <p:cNvSpPr/>
            <p:nvPr/>
          </p:nvSpPr>
          <p:spPr>
            <a:xfrm>
              <a:off x="5913724" y="2166815"/>
              <a:ext cx="681900" cy="663000"/>
            </a:xfrm>
            <a:prstGeom prst="rightArrow">
              <a:avLst>
                <a:gd name="adj1" fmla="val 50000"/>
                <a:gd name="adj2" fmla="val 102851"/>
              </a:avLst>
            </a:prstGeom>
            <a:solidFill>
              <a:srgbClr val="00B0F0"/>
            </a:solidFill>
            <a:ln>
              <a:noFill/>
            </a:ln>
          </p:spPr>
          <p:txBody>
            <a:bodyPr spcFirstLastPara="1" wrap="square" lIns="68569" tIns="68569" rIns="68569" bIns="68569" anchor="ctr" anchorCtr="0">
              <a:noAutofit/>
            </a:bodyPr>
            <a:lstStyle/>
            <a:p>
              <a:pPr>
                <a:buSzPts val="2000"/>
              </a:pPr>
              <a:endParaRPr sz="1500">
                <a:latin typeface="Verdana"/>
                <a:ea typeface="Verdana"/>
                <a:cs typeface="Verdana"/>
                <a:sym typeface="Verdana"/>
              </a:endParaRPr>
            </a:p>
          </p:txBody>
        </p:sp>
      </p:grpSp>
      <p:grpSp>
        <p:nvGrpSpPr>
          <p:cNvPr id="1156" name="Google Shape;1156;p109"/>
          <p:cNvGrpSpPr/>
          <p:nvPr/>
        </p:nvGrpSpPr>
        <p:grpSpPr>
          <a:xfrm>
            <a:off x="4460625" y="3562029"/>
            <a:ext cx="4484202" cy="610425"/>
            <a:chOff x="5947500" y="5130372"/>
            <a:chExt cx="5978936" cy="813900"/>
          </a:xfrm>
        </p:grpSpPr>
        <p:sp>
          <p:nvSpPr>
            <p:cNvPr id="1157" name="Google Shape;1157;p109"/>
            <p:cNvSpPr txBox="1"/>
            <p:nvPr/>
          </p:nvSpPr>
          <p:spPr>
            <a:xfrm>
              <a:off x="6849374" y="5130372"/>
              <a:ext cx="5077062" cy="813900"/>
            </a:xfrm>
            <a:prstGeom prst="rect">
              <a:avLst/>
            </a:prstGeom>
            <a:noFill/>
            <a:ln>
              <a:noFill/>
            </a:ln>
          </p:spPr>
          <p:txBody>
            <a:bodyPr spcFirstLastPara="1" wrap="square" lIns="68569" tIns="68569" rIns="68569" bIns="68569" anchor="t" anchorCtr="0">
              <a:noAutofit/>
            </a:bodyPr>
            <a:lstStyle/>
            <a:p>
              <a:r>
                <a:rPr lang="en-US" sz="1500" b="1">
                  <a:solidFill>
                    <a:srgbClr val="FFFFFF"/>
                  </a:solidFill>
                  <a:latin typeface="Verdana"/>
                  <a:ea typeface="Verdana"/>
                  <a:cs typeface="Verdana"/>
                  <a:sym typeface="Verdana"/>
                </a:rPr>
                <a:t>Analyze your APIs within Mashery </a:t>
              </a:r>
              <a:r>
                <a:rPr lang="en-US" sz="1500">
                  <a:solidFill>
                    <a:srgbClr val="FFFFFF"/>
                  </a:solidFill>
                  <a:latin typeface="Verdana"/>
                  <a:ea typeface="Verdana"/>
                  <a:cs typeface="Verdana"/>
                  <a:sym typeface="Verdana"/>
                </a:rPr>
                <a:t>or export batch or streaming data for advanced analytics with tools like TIBCO</a:t>
              </a:r>
              <a:r>
                <a:rPr lang="en-US" sz="1500" baseline="30000">
                  <a:solidFill>
                    <a:srgbClr val="FFFFFF"/>
                  </a:solidFill>
                  <a:latin typeface="Verdana"/>
                  <a:ea typeface="Verdana"/>
                  <a:cs typeface="Verdana"/>
                  <a:sym typeface="Verdana"/>
                </a:rPr>
                <a:t>®</a:t>
              </a:r>
              <a:r>
                <a:rPr lang="en-US" sz="1500">
                  <a:solidFill>
                    <a:srgbClr val="FFFFFF"/>
                  </a:solidFill>
                  <a:latin typeface="Verdana"/>
                  <a:ea typeface="Verdana"/>
                  <a:cs typeface="Verdana"/>
                  <a:sym typeface="Verdana"/>
                </a:rPr>
                <a:t> Spotfire</a:t>
              </a:r>
              <a:endParaRPr sz="1500">
                <a:solidFill>
                  <a:srgbClr val="FFFFFF"/>
                </a:solidFill>
                <a:latin typeface="Verdana"/>
                <a:ea typeface="Verdana"/>
                <a:cs typeface="Verdana"/>
                <a:sym typeface="Verdana"/>
              </a:endParaRPr>
            </a:p>
          </p:txBody>
        </p:sp>
        <p:sp>
          <p:nvSpPr>
            <p:cNvPr id="1158" name="Google Shape;1158;p109"/>
            <p:cNvSpPr/>
            <p:nvPr/>
          </p:nvSpPr>
          <p:spPr>
            <a:xfrm>
              <a:off x="5947500" y="5205822"/>
              <a:ext cx="681900" cy="663000"/>
            </a:xfrm>
            <a:prstGeom prst="rightArrow">
              <a:avLst>
                <a:gd name="adj1" fmla="val 50000"/>
                <a:gd name="adj2" fmla="val 102851"/>
              </a:avLst>
            </a:prstGeom>
            <a:solidFill>
              <a:srgbClr val="00B0F0"/>
            </a:solidFill>
            <a:ln>
              <a:noFill/>
            </a:ln>
          </p:spPr>
          <p:txBody>
            <a:bodyPr spcFirstLastPara="1" wrap="square" lIns="68569" tIns="68569" rIns="68569" bIns="68569" anchor="ctr" anchorCtr="0">
              <a:noAutofit/>
            </a:bodyPr>
            <a:lstStyle/>
            <a:p>
              <a:pPr>
                <a:buSzPts val="2000"/>
              </a:pPr>
              <a:endParaRPr sz="1500">
                <a:latin typeface="Verdana"/>
                <a:ea typeface="Verdana"/>
                <a:cs typeface="Verdana"/>
                <a:sym typeface="Verdana"/>
              </a:endParaRPr>
            </a:p>
          </p:txBody>
        </p:sp>
      </p:grpSp>
      <p:sp>
        <p:nvSpPr>
          <p:cNvPr id="1159" name="Google Shape;1159;p109"/>
          <p:cNvSpPr/>
          <p:nvPr/>
        </p:nvSpPr>
        <p:spPr>
          <a:xfrm>
            <a:off x="4377905" y="879684"/>
            <a:ext cx="4618800" cy="346275"/>
          </a:xfrm>
          <a:prstGeom prst="rect">
            <a:avLst/>
          </a:prstGeom>
          <a:noFill/>
          <a:ln>
            <a:noFill/>
          </a:ln>
        </p:spPr>
        <p:txBody>
          <a:bodyPr spcFirstLastPara="1" wrap="square" lIns="68569" tIns="34275" rIns="68569" bIns="34275" anchor="t" anchorCtr="0">
            <a:noAutofit/>
          </a:bodyPr>
          <a:lstStyle/>
          <a:p>
            <a:pPr>
              <a:buClr>
                <a:schemeClr val="lt1"/>
              </a:buClr>
              <a:buSzPts val="2400"/>
            </a:pPr>
            <a:r>
              <a:rPr lang="en-US" sz="1800">
                <a:solidFill>
                  <a:schemeClr val="lt1"/>
                </a:solidFill>
                <a:latin typeface="Verdana"/>
                <a:ea typeface="Verdana"/>
                <a:cs typeface="Verdana"/>
                <a:sym typeface="Verdana"/>
              </a:rPr>
              <a:t>Key Capabilities</a:t>
            </a:r>
            <a:endParaRPr sz="1800" b="1">
              <a:solidFill>
                <a:schemeClr val="dk1"/>
              </a:solidFill>
              <a:latin typeface="Verdana"/>
              <a:ea typeface="Verdana"/>
              <a:cs typeface="Verdana"/>
              <a:sym typeface="Verdana"/>
            </a:endParaRPr>
          </a:p>
        </p:txBody>
      </p:sp>
      <p:grpSp>
        <p:nvGrpSpPr>
          <p:cNvPr id="1160" name="Google Shape;1160;p109"/>
          <p:cNvGrpSpPr/>
          <p:nvPr/>
        </p:nvGrpSpPr>
        <p:grpSpPr>
          <a:xfrm>
            <a:off x="0" y="0"/>
            <a:ext cx="9146534" cy="5143500"/>
            <a:chOff x="0" y="0"/>
            <a:chExt cx="12195378" cy="6858000"/>
          </a:xfrm>
        </p:grpSpPr>
        <p:pic>
          <p:nvPicPr>
            <p:cNvPr id="1161" name="Google Shape;1161;p109"/>
            <p:cNvPicPr preferRelativeResize="0"/>
            <p:nvPr/>
          </p:nvPicPr>
          <p:blipFill rotWithShape="1">
            <a:blip r:embed="rId4">
              <a:alphaModFix/>
            </a:blip>
            <a:srcRect r="27640"/>
            <a:stretch/>
          </p:blipFill>
          <p:spPr>
            <a:xfrm>
              <a:off x="9107619" y="6339632"/>
              <a:ext cx="3087759" cy="518368"/>
            </a:xfrm>
            <a:prstGeom prst="rect">
              <a:avLst/>
            </a:prstGeom>
            <a:noFill/>
            <a:ln>
              <a:noFill/>
            </a:ln>
          </p:spPr>
        </p:pic>
        <p:pic>
          <p:nvPicPr>
            <p:cNvPr id="1162" name="Google Shape;1162;p109"/>
            <p:cNvPicPr preferRelativeResize="0"/>
            <p:nvPr/>
          </p:nvPicPr>
          <p:blipFill rotWithShape="1">
            <a:blip r:embed="rId5">
              <a:alphaModFix/>
            </a:blip>
            <a:srcRect/>
            <a:stretch/>
          </p:blipFill>
          <p:spPr>
            <a:xfrm>
              <a:off x="11024639" y="6467757"/>
              <a:ext cx="901797" cy="235697"/>
            </a:xfrm>
            <a:prstGeom prst="rect">
              <a:avLst/>
            </a:prstGeom>
            <a:noFill/>
            <a:ln>
              <a:noFill/>
            </a:ln>
          </p:spPr>
        </p:pic>
        <p:pic>
          <p:nvPicPr>
            <p:cNvPr id="1163" name="Google Shape;1163;p109"/>
            <p:cNvPicPr preferRelativeResize="0"/>
            <p:nvPr/>
          </p:nvPicPr>
          <p:blipFill rotWithShape="1">
            <a:blip r:embed="rId6">
              <a:alphaModFix/>
            </a:blip>
            <a:srcRect l="59902"/>
            <a:stretch/>
          </p:blipFill>
          <p:spPr>
            <a:xfrm>
              <a:off x="0" y="0"/>
              <a:ext cx="927101" cy="315596"/>
            </a:xfrm>
            <a:prstGeom prst="rect">
              <a:avLst/>
            </a:prstGeom>
            <a:noFill/>
            <a:ln>
              <a:noFill/>
            </a:ln>
          </p:spPr>
        </p:pic>
      </p:grpSp>
      <p:sp>
        <p:nvSpPr>
          <p:cNvPr id="1164" name="Google Shape;1164;p109"/>
          <p:cNvSpPr/>
          <p:nvPr/>
        </p:nvSpPr>
        <p:spPr>
          <a:xfrm>
            <a:off x="-2534" y="1268119"/>
            <a:ext cx="4247515" cy="3266775"/>
          </a:xfrm>
          <a:prstGeom prst="rect">
            <a:avLst/>
          </a:prstGeom>
          <a:solidFill>
            <a:srgbClr val="191919">
              <a:alpha val="69411"/>
            </a:srgbClr>
          </a:solidFill>
          <a:ln>
            <a:noFill/>
          </a:ln>
        </p:spPr>
        <p:txBody>
          <a:bodyPr spcFirstLastPara="1" wrap="square" lIns="68569" tIns="34275" rIns="68569" bIns="34275" anchor="ctr" anchorCtr="0">
            <a:noAutofit/>
          </a:bodyPr>
          <a:lstStyle/>
          <a:p>
            <a:pPr algn="ctr">
              <a:buClr>
                <a:schemeClr val="dk1"/>
              </a:buClr>
              <a:buSzPts val="1800"/>
            </a:pPr>
            <a:endParaRPr sz="1350">
              <a:solidFill>
                <a:schemeClr val="lt1"/>
              </a:solidFill>
              <a:latin typeface="Verdana"/>
              <a:ea typeface="Verdana"/>
              <a:cs typeface="Verdana"/>
              <a:sym typeface="Verdana"/>
            </a:endParaRPr>
          </a:p>
        </p:txBody>
      </p:sp>
      <p:pic>
        <p:nvPicPr>
          <p:cNvPr id="1165" name="Google Shape;1165;p109"/>
          <p:cNvPicPr preferRelativeResize="0"/>
          <p:nvPr/>
        </p:nvPicPr>
        <p:blipFill rotWithShape="1">
          <a:blip r:embed="rId7">
            <a:alphaModFix/>
          </a:blip>
          <a:srcRect/>
          <a:stretch/>
        </p:blipFill>
        <p:spPr>
          <a:xfrm>
            <a:off x="316088" y="1817512"/>
            <a:ext cx="3602175" cy="2163938"/>
          </a:xfrm>
          <a:prstGeom prst="rect">
            <a:avLst/>
          </a:prstGeom>
          <a:noFill/>
          <a:ln>
            <a:noFill/>
          </a:ln>
        </p:spPr>
      </p:pic>
    </p:spTree>
    <p:extLst>
      <p:ext uri="{BB962C8B-B14F-4D97-AF65-F5344CB8AC3E}">
        <p14:creationId xmlns:p14="http://schemas.microsoft.com/office/powerpoint/2010/main" val="39565145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C7D238-497D-0649-9D27-B687EE024519}"/>
              </a:ext>
            </a:extLst>
          </p:cNvPr>
          <p:cNvSpPr>
            <a:spLocks noGrp="1"/>
          </p:cNvSpPr>
          <p:nvPr>
            <p:ph type="body" idx="1"/>
          </p:nvPr>
        </p:nvSpPr>
        <p:spPr/>
        <p:txBody>
          <a:bodyPr/>
          <a:lstStyle/>
          <a:p>
            <a:r>
              <a:rPr lang="en-US" dirty="0"/>
              <a:t>Make the Package Inactive</a:t>
            </a:r>
          </a:p>
          <a:p>
            <a:pPr lvl="1"/>
            <a:r>
              <a:rPr lang="en-US" dirty="0"/>
              <a:t>Design-&gt;Package-&gt;Plan-&gt;Plan Settings -&gt; Toggle Status to ‘Inactive’</a:t>
            </a:r>
          </a:p>
          <a:p>
            <a:endParaRPr lang="en-US" dirty="0"/>
          </a:p>
          <a:p>
            <a:r>
              <a:rPr lang="en-US" dirty="0"/>
              <a:t>Disable the API Key</a:t>
            </a:r>
          </a:p>
          <a:p>
            <a:pPr lvl="1"/>
            <a:r>
              <a:rPr lang="en-US" dirty="0"/>
              <a:t>Manage-&gt;Package Keys-&gt; Toggle Key Status to ‘Disabled’</a:t>
            </a:r>
          </a:p>
          <a:p>
            <a:endParaRPr lang="en-US" dirty="0"/>
          </a:p>
          <a:p>
            <a:r>
              <a:rPr lang="en-US" dirty="0"/>
              <a:t>Set Maintenance Time Window on API</a:t>
            </a:r>
          </a:p>
        </p:txBody>
      </p:sp>
      <p:sp>
        <p:nvSpPr>
          <p:cNvPr id="3" name="Title 2">
            <a:extLst>
              <a:ext uri="{FF2B5EF4-FFF2-40B4-BE49-F238E27FC236}">
                <a16:creationId xmlns:a16="http://schemas.microsoft.com/office/drawing/2014/main" id="{537D4DB2-0069-6940-B15F-4CBA94DD1D65}"/>
              </a:ext>
            </a:extLst>
          </p:cNvPr>
          <p:cNvSpPr>
            <a:spLocks noGrp="1"/>
          </p:cNvSpPr>
          <p:nvPr>
            <p:ph type="title"/>
          </p:nvPr>
        </p:nvSpPr>
        <p:spPr/>
        <p:txBody>
          <a:bodyPr/>
          <a:lstStyle/>
          <a:p>
            <a:r>
              <a:rPr lang="en-US" dirty="0"/>
              <a:t>Bonus Answers…</a:t>
            </a:r>
          </a:p>
        </p:txBody>
      </p:sp>
      <p:pic>
        <p:nvPicPr>
          <p:cNvPr id="4" name="Picture 3">
            <a:extLst>
              <a:ext uri="{FF2B5EF4-FFF2-40B4-BE49-F238E27FC236}">
                <a16:creationId xmlns:a16="http://schemas.microsoft.com/office/drawing/2014/main" id="{76CC0770-71D9-C144-9E4E-67F3184F3A99}"/>
              </a:ext>
            </a:extLst>
          </p:cNvPr>
          <p:cNvPicPr>
            <a:picLocks noChangeAspect="1"/>
          </p:cNvPicPr>
          <p:nvPr/>
        </p:nvPicPr>
        <p:blipFill>
          <a:blip r:embed="rId2"/>
          <a:stretch>
            <a:fillRect/>
          </a:stretch>
        </p:blipFill>
        <p:spPr>
          <a:xfrm>
            <a:off x="2417344" y="3435684"/>
            <a:ext cx="1689100" cy="254000"/>
          </a:xfrm>
          <a:prstGeom prst="rect">
            <a:avLst/>
          </a:prstGeom>
        </p:spPr>
      </p:pic>
      <p:pic>
        <p:nvPicPr>
          <p:cNvPr id="5" name="Picture 4">
            <a:extLst>
              <a:ext uri="{FF2B5EF4-FFF2-40B4-BE49-F238E27FC236}">
                <a16:creationId xmlns:a16="http://schemas.microsoft.com/office/drawing/2014/main" id="{CF37071D-F38D-8140-A33B-008696787216}"/>
              </a:ext>
            </a:extLst>
          </p:cNvPr>
          <p:cNvPicPr>
            <a:picLocks noChangeAspect="1"/>
          </p:cNvPicPr>
          <p:nvPr/>
        </p:nvPicPr>
        <p:blipFill>
          <a:blip r:embed="rId3"/>
          <a:stretch>
            <a:fillRect/>
          </a:stretch>
        </p:blipFill>
        <p:spPr>
          <a:xfrm>
            <a:off x="1541044" y="3473784"/>
            <a:ext cx="876300" cy="177800"/>
          </a:xfrm>
          <a:prstGeom prst="rect">
            <a:avLst/>
          </a:prstGeom>
        </p:spPr>
      </p:pic>
      <p:pic>
        <p:nvPicPr>
          <p:cNvPr id="6" name="Picture 5">
            <a:extLst>
              <a:ext uri="{FF2B5EF4-FFF2-40B4-BE49-F238E27FC236}">
                <a16:creationId xmlns:a16="http://schemas.microsoft.com/office/drawing/2014/main" id="{8ACAD8AF-D2E0-FF4D-94D8-244A0851D237}"/>
              </a:ext>
            </a:extLst>
          </p:cNvPr>
          <p:cNvPicPr>
            <a:picLocks noChangeAspect="1"/>
          </p:cNvPicPr>
          <p:nvPr/>
        </p:nvPicPr>
        <p:blipFill>
          <a:blip r:embed="rId4"/>
          <a:stretch>
            <a:fillRect/>
          </a:stretch>
        </p:blipFill>
        <p:spPr>
          <a:xfrm>
            <a:off x="2465137" y="2391045"/>
            <a:ext cx="1422400" cy="203200"/>
          </a:xfrm>
          <a:prstGeom prst="rect">
            <a:avLst/>
          </a:prstGeom>
        </p:spPr>
      </p:pic>
      <p:pic>
        <p:nvPicPr>
          <p:cNvPr id="7" name="Picture 6">
            <a:extLst>
              <a:ext uri="{FF2B5EF4-FFF2-40B4-BE49-F238E27FC236}">
                <a16:creationId xmlns:a16="http://schemas.microsoft.com/office/drawing/2014/main" id="{194A0A61-8647-404E-8200-47EC6A1BF4C6}"/>
              </a:ext>
            </a:extLst>
          </p:cNvPr>
          <p:cNvPicPr>
            <a:picLocks noChangeAspect="1"/>
          </p:cNvPicPr>
          <p:nvPr/>
        </p:nvPicPr>
        <p:blipFill>
          <a:blip r:embed="rId5"/>
          <a:stretch>
            <a:fillRect/>
          </a:stretch>
        </p:blipFill>
        <p:spPr>
          <a:xfrm>
            <a:off x="1474537" y="2391045"/>
            <a:ext cx="990600" cy="177800"/>
          </a:xfrm>
          <a:prstGeom prst="rect">
            <a:avLst/>
          </a:prstGeom>
        </p:spPr>
      </p:pic>
    </p:spTree>
    <p:extLst>
      <p:ext uri="{BB962C8B-B14F-4D97-AF65-F5344CB8AC3E}">
        <p14:creationId xmlns:p14="http://schemas.microsoft.com/office/powerpoint/2010/main" val="7242899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F66CE6-F583-C142-B4F9-A176156D9162}"/>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9841E4C5-D97A-7C49-92F8-B09112B88CC5}"/>
              </a:ext>
            </a:extLst>
          </p:cNvPr>
          <p:cNvSpPr>
            <a:spLocks noGrp="1"/>
          </p:cNvSpPr>
          <p:nvPr>
            <p:ph type="title"/>
          </p:nvPr>
        </p:nvSpPr>
        <p:spPr/>
        <p:txBody>
          <a:bodyPr/>
          <a:lstStyle/>
          <a:p>
            <a:r>
              <a:rPr lang="en-US" dirty="0"/>
              <a:t>Analytics</a:t>
            </a:r>
          </a:p>
        </p:txBody>
      </p:sp>
    </p:spTree>
    <p:extLst>
      <p:ext uri="{BB962C8B-B14F-4D97-AF65-F5344CB8AC3E}">
        <p14:creationId xmlns:p14="http://schemas.microsoft.com/office/powerpoint/2010/main" val="899069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C7D238-497D-0649-9D27-B687EE024519}"/>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537D4DB2-0069-6940-B15F-4CBA94DD1D65}"/>
              </a:ext>
            </a:extLst>
          </p:cNvPr>
          <p:cNvSpPr>
            <a:spLocks noGrp="1"/>
          </p:cNvSpPr>
          <p:nvPr>
            <p:ph type="title"/>
          </p:nvPr>
        </p:nvSpPr>
        <p:spPr/>
        <p:txBody>
          <a:bodyPr/>
          <a:lstStyle/>
          <a:p>
            <a:r>
              <a:rPr lang="en-US" dirty="0"/>
              <a:t>Executive Summary</a:t>
            </a:r>
          </a:p>
        </p:txBody>
      </p:sp>
      <p:pic>
        <p:nvPicPr>
          <p:cNvPr id="6" name="Picture 5">
            <a:extLst>
              <a:ext uri="{FF2B5EF4-FFF2-40B4-BE49-F238E27FC236}">
                <a16:creationId xmlns:a16="http://schemas.microsoft.com/office/drawing/2014/main" id="{2873AD53-5BB6-004A-A142-B052946E39F6}"/>
              </a:ext>
            </a:extLst>
          </p:cNvPr>
          <p:cNvPicPr>
            <a:picLocks noChangeAspect="1"/>
          </p:cNvPicPr>
          <p:nvPr/>
        </p:nvPicPr>
        <p:blipFill>
          <a:blip r:embed="rId2"/>
          <a:stretch>
            <a:fillRect/>
          </a:stretch>
        </p:blipFill>
        <p:spPr>
          <a:xfrm>
            <a:off x="2270774" y="585098"/>
            <a:ext cx="4602452" cy="4409574"/>
          </a:xfrm>
          <a:prstGeom prst="rect">
            <a:avLst/>
          </a:prstGeom>
        </p:spPr>
      </p:pic>
    </p:spTree>
    <p:extLst>
      <p:ext uri="{BB962C8B-B14F-4D97-AF65-F5344CB8AC3E}">
        <p14:creationId xmlns:p14="http://schemas.microsoft.com/office/powerpoint/2010/main" val="27445843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CFA1A58-EB28-BD49-B7FE-5602E30C905B}"/>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FB1EB265-3FF5-2847-8A5F-4B64750E4F1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0E74888-2038-5A4C-8C5F-513F427B71AB}"/>
              </a:ext>
            </a:extLst>
          </p:cNvPr>
          <p:cNvPicPr>
            <a:picLocks noChangeAspect="1"/>
          </p:cNvPicPr>
          <p:nvPr/>
        </p:nvPicPr>
        <p:blipFill>
          <a:blip r:embed="rId2"/>
          <a:stretch>
            <a:fillRect/>
          </a:stretch>
        </p:blipFill>
        <p:spPr>
          <a:xfrm>
            <a:off x="1887760" y="0"/>
            <a:ext cx="5368480" cy="5143500"/>
          </a:xfrm>
          <a:prstGeom prst="rect">
            <a:avLst/>
          </a:prstGeom>
        </p:spPr>
      </p:pic>
    </p:spTree>
    <p:extLst>
      <p:ext uri="{BB962C8B-B14F-4D97-AF65-F5344CB8AC3E}">
        <p14:creationId xmlns:p14="http://schemas.microsoft.com/office/powerpoint/2010/main" val="2126969506"/>
      </p:ext>
    </p:extLst>
  </p:cSld>
  <p:clrMapOvr>
    <a:masterClrMapping/>
  </p:clrMapOvr>
</p:sld>
</file>

<file path=ppt/theme/theme1.xml><?xml version="1.0" encoding="utf-8"?>
<a:theme xmlns:a="http://schemas.openxmlformats.org/drawingml/2006/main" name="1_Corp Temp 08252017">
  <a:themeElements>
    <a:clrScheme name="Corp Temp 08252017">
      <a:dk1>
        <a:srgbClr val="333333"/>
      </a:dk1>
      <a:lt1>
        <a:srgbClr val="FFFFFF"/>
      </a:lt1>
      <a:dk2>
        <a:srgbClr val="333333"/>
      </a:dk2>
      <a:lt2>
        <a:srgbClr val="B4B4B4"/>
      </a:lt2>
      <a:accent1>
        <a:srgbClr val="FEA400"/>
      </a:accent1>
      <a:accent2>
        <a:srgbClr val="00A9D7"/>
      </a:accent2>
      <a:accent3>
        <a:srgbClr val="C8820D"/>
      </a:accent3>
      <a:accent4>
        <a:srgbClr val="0887A9"/>
      </a:accent4>
      <a:accent5>
        <a:srgbClr val="24BAB3"/>
      </a:accent5>
      <a:accent6>
        <a:srgbClr val="EB008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BCO Theme">
  <a:themeElements>
    <a:clrScheme name="CorpTemp20">
      <a:dk1>
        <a:srgbClr val="333333"/>
      </a:dk1>
      <a:lt1>
        <a:srgbClr val="FFFFFF"/>
      </a:lt1>
      <a:dk2>
        <a:srgbClr val="333333"/>
      </a:dk2>
      <a:lt2>
        <a:srgbClr val="B4B4B4"/>
      </a:lt2>
      <a:accent1>
        <a:srgbClr val="00A9D7"/>
      </a:accent1>
      <a:accent2>
        <a:srgbClr val="FFA300"/>
      </a:accent2>
      <a:accent3>
        <a:srgbClr val="80BC00"/>
      </a:accent3>
      <a:accent4>
        <a:srgbClr val="FF414E"/>
      </a:accent4>
      <a:accent5>
        <a:srgbClr val="1CD0BB"/>
      </a:accent5>
      <a:accent6>
        <a:srgbClr val="F540DA"/>
      </a:accent6>
      <a:hlink>
        <a:srgbClr val="00A9D7"/>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IBCO Theme">
  <a:themeElements>
    <a:clrScheme name="Corp Temp 05162018">
      <a:dk1>
        <a:srgbClr val="333333"/>
      </a:dk1>
      <a:lt1>
        <a:srgbClr val="FFFFFF"/>
      </a:lt1>
      <a:dk2>
        <a:srgbClr val="333333"/>
      </a:dk2>
      <a:lt2>
        <a:srgbClr val="B4B4B4"/>
      </a:lt2>
      <a:accent1>
        <a:srgbClr val="00A9D7"/>
      </a:accent1>
      <a:accent2>
        <a:srgbClr val="FFA300"/>
      </a:accent2>
      <a:accent3>
        <a:srgbClr val="0887A9"/>
      </a:accent3>
      <a:accent4>
        <a:srgbClr val="C8820D"/>
      </a:accent4>
      <a:accent5>
        <a:srgbClr val="24BAB3"/>
      </a:accent5>
      <a:accent6>
        <a:srgbClr val="EB008B"/>
      </a:accent6>
      <a:hlink>
        <a:srgbClr val="00A9D7"/>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2348</TotalTime>
  <Words>2097</Words>
  <Application>Microsoft Macintosh PowerPoint</Application>
  <PresentationFormat>On-screen Show (16:9)</PresentationFormat>
  <Paragraphs>405</Paragraphs>
  <Slides>93</Slides>
  <Notes>20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93</vt:i4>
      </vt:variant>
    </vt:vector>
  </HeadingPairs>
  <TitlesOfParts>
    <vt:vector size="104" baseType="lpstr">
      <vt:lpstr>Calibri</vt:lpstr>
      <vt:lpstr>Open Sans Light</vt:lpstr>
      <vt:lpstr>Arial</vt:lpstr>
      <vt:lpstr>verdana</vt:lpstr>
      <vt:lpstr>verdana</vt:lpstr>
      <vt:lpstr>Intel Clear Light</vt:lpstr>
      <vt:lpstr>Neo Sans Intel</vt:lpstr>
      <vt:lpstr>Intel Clear</vt:lpstr>
      <vt:lpstr>1_Corp Temp 08252017</vt:lpstr>
      <vt:lpstr>TIBCO Theme</vt:lpstr>
      <vt:lpstr>TIBCO Theme</vt:lpstr>
      <vt:lpstr>Mashery Workshop  </vt:lpstr>
      <vt:lpstr>PowerPoint Presentation</vt:lpstr>
      <vt:lpstr>Agenda</vt:lpstr>
      <vt:lpstr>Overview of TIBCO Cloud API Capability</vt:lpstr>
      <vt:lpstr>TIBCO Cloud™ Mashery®</vt:lpstr>
      <vt:lpstr>Create</vt:lpstr>
      <vt:lpstr>Productize</vt:lpstr>
      <vt:lpstr>Secure</vt:lpstr>
      <vt:lpstr>Analyze</vt:lpstr>
      <vt:lpstr>The cloud-native API platform you can deploy anywhere</vt:lpstr>
      <vt:lpstr>Manage APIs from Everywhere with cloud-native, federated architecture</vt:lpstr>
      <vt:lpstr>TIBCO Cloud Mashery Microgateway</vt:lpstr>
      <vt:lpstr>Architecture</vt:lpstr>
      <vt:lpstr>PowerPoint Presentation</vt:lpstr>
      <vt:lpstr>PowerPoint Presentation</vt:lpstr>
      <vt:lpstr>Mashery Control Centre</vt:lpstr>
      <vt:lpstr>PowerPoint Presentation</vt:lpstr>
      <vt:lpstr>PowerPoint Presentation</vt:lpstr>
      <vt:lpstr>PowerPoint Presentation</vt:lpstr>
      <vt:lpstr>Proxying an outbound API through Mashery</vt:lpstr>
      <vt:lpstr>PowerPoint Presentation</vt:lpstr>
      <vt:lpstr>API Definition</vt:lpstr>
      <vt:lpstr>Create outbound API Definition</vt:lpstr>
      <vt:lpstr>PowerPoint Presentation</vt:lpstr>
      <vt:lpstr>PowerPoint Presentation</vt:lpstr>
      <vt:lpstr>API Definition Menu</vt:lpstr>
      <vt:lpstr>API Definition Menu</vt:lpstr>
      <vt:lpstr>API Definition Menu</vt:lpstr>
      <vt:lpstr>API Definition Menu</vt:lpstr>
      <vt:lpstr>API Definition Menu</vt:lpstr>
      <vt:lpstr>API Definition Menu</vt:lpstr>
      <vt:lpstr>API Definition Menu</vt:lpstr>
      <vt:lpstr>Create Endpoints on API Definition</vt:lpstr>
      <vt:lpstr>New Endpoint Definition</vt:lpstr>
      <vt:lpstr>PowerPoint Presentation</vt:lpstr>
      <vt:lpstr>PowerPoint Presentation</vt:lpstr>
      <vt:lpstr>Modify Endpoint</vt:lpstr>
      <vt:lpstr>API Endpoint Menu</vt:lpstr>
      <vt:lpstr>API Endpoint Menu</vt:lpstr>
      <vt:lpstr>API Endpoint Menu</vt:lpstr>
      <vt:lpstr>API Endpoint Menu</vt:lpstr>
      <vt:lpstr>API Endpoint Menu</vt:lpstr>
      <vt:lpstr>API Endpoint Menu</vt:lpstr>
      <vt:lpstr>API Endpoint Menu</vt:lpstr>
      <vt:lpstr>API Endpoint Menu</vt:lpstr>
      <vt:lpstr>PowerPoint Presentation</vt:lpstr>
      <vt:lpstr>API Endpoint Menu</vt:lpstr>
      <vt:lpstr>API Endpoint Menu</vt:lpstr>
      <vt:lpstr>API Endpoint Menu</vt:lpstr>
      <vt:lpstr>Configure your API Endpoint</vt:lpstr>
      <vt:lpstr>PowerPoint Presentation</vt:lpstr>
      <vt:lpstr>API Products with Mashery Package &amp; Plans</vt:lpstr>
      <vt:lpstr>PowerPoint Presentation</vt:lpstr>
      <vt:lpstr>Package &amp; Plans</vt:lpstr>
      <vt:lpstr>Create Package and Plans</vt:lpstr>
      <vt:lpstr>PowerPoint Presentation</vt:lpstr>
      <vt:lpstr>PowerPoint Presentation</vt:lpstr>
      <vt:lpstr>API Package Menu</vt:lpstr>
      <vt:lpstr>API Package Menu</vt:lpstr>
      <vt:lpstr>API Package Menu</vt:lpstr>
      <vt:lpstr>API Package Menu</vt:lpstr>
      <vt:lpstr>Create API Package</vt:lpstr>
      <vt:lpstr>Create API Package</vt:lpstr>
      <vt:lpstr>Create API Plan</vt:lpstr>
      <vt:lpstr>Create API Plan</vt:lpstr>
      <vt:lpstr>API Plan Menu</vt:lpstr>
      <vt:lpstr>API Plan Menu</vt:lpstr>
      <vt:lpstr>API Plan Menu</vt:lpstr>
      <vt:lpstr>API Plan Menu</vt:lpstr>
      <vt:lpstr>API Plan Menu</vt:lpstr>
      <vt:lpstr>API Plan Menu</vt:lpstr>
      <vt:lpstr>API Plan Menu</vt:lpstr>
      <vt:lpstr>PowerPoint Presentation</vt:lpstr>
      <vt:lpstr>Create API Plan</vt:lpstr>
      <vt:lpstr>API Consumer</vt:lpstr>
      <vt:lpstr>Creating API Users</vt:lpstr>
      <vt:lpstr>Creating API Consumer via Mashery Portal</vt:lpstr>
      <vt:lpstr>PowerPoint Presentation</vt:lpstr>
      <vt:lpstr>PowerPoint Presentation</vt:lpstr>
      <vt:lpstr>PowerPoint Presentation</vt:lpstr>
      <vt:lpstr>PowerPoint Presentation</vt:lpstr>
      <vt:lpstr>PowerPoint Presentation</vt:lpstr>
      <vt:lpstr>PowerPoint Presentation</vt:lpstr>
      <vt:lpstr>Create API Plan</vt:lpstr>
      <vt:lpstr>Test APIs with Postman</vt:lpstr>
      <vt:lpstr>PowerPoint Presentation</vt:lpstr>
      <vt:lpstr>Test API call using Postman</vt:lpstr>
      <vt:lpstr>PowerPoint Presentation</vt:lpstr>
      <vt:lpstr>Bonus Task</vt:lpstr>
      <vt:lpstr>Bonus Answers…</vt:lpstr>
      <vt:lpstr>Analytics</vt:lpstr>
      <vt:lpstr>Executive 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Empower Everyone to Integrate Anything with API-led Integration  </dc:title>
  <cp:lastModifiedBy>Mark Mussett</cp:lastModifiedBy>
  <cp:revision>70</cp:revision>
  <dcterms:modified xsi:type="dcterms:W3CDTF">2020-07-15T16:34:03Z</dcterms:modified>
</cp:coreProperties>
</file>